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5" r:id="rId29"/>
    <p:sldId id="284" r:id="rId30"/>
    <p:sldId id="287" r:id="rId31"/>
    <p:sldId id="286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40D4-E45D-45B7-AB24-34BA7DE2BAC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833F-E1B1-440F-88FF-AF654424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40D4-E45D-45B7-AB24-34BA7DE2BAC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833F-E1B1-440F-88FF-AF654424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9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40D4-E45D-45B7-AB24-34BA7DE2BAC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833F-E1B1-440F-88FF-AF654424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7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40D4-E45D-45B7-AB24-34BA7DE2BAC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833F-E1B1-440F-88FF-AF654424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4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40D4-E45D-45B7-AB24-34BA7DE2BAC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833F-E1B1-440F-88FF-AF654424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4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40D4-E45D-45B7-AB24-34BA7DE2BAC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833F-E1B1-440F-88FF-AF654424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5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40D4-E45D-45B7-AB24-34BA7DE2BAC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833F-E1B1-440F-88FF-AF654424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4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40D4-E45D-45B7-AB24-34BA7DE2BAC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833F-E1B1-440F-88FF-AF654424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9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40D4-E45D-45B7-AB24-34BA7DE2BAC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833F-E1B1-440F-88FF-AF654424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3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40D4-E45D-45B7-AB24-34BA7DE2BAC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833F-E1B1-440F-88FF-AF654424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2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40D4-E45D-45B7-AB24-34BA7DE2BAC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833F-E1B1-440F-88FF-AF654424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8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740D4-E45D-45B7-AB24-34BA7DE2BAC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2833F-E1B1-440F-88FF-AF654424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6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eanvideosearch.com/media/action/yt/watch?videoId=VY0mZUDvbH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xq0Kqw327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405208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4286250" y="1700213"/>
            <a:ext cx="1450183" cy="635794"/>
          </a:xfrm>
          <a:custGeom>
            <a:avLst/>
            <a:gdLst/>
            <a:ahLst/>
            <a:cxnLst/>
            <a:rect l="0" t="0" r="0" b="0"/>
            <a:pathLst>
              <a:path w="1450183" h="635794">
                <a:moveTo>
                  <a:pt x="235744" y="157162"/>
                </a:moveTo>
                <a:lnTo>
                  <a:pt x="235744" y="157162"/>
                </a:lnTo>
                <a:lnTo>
                  <a:pt x="235744" y="157162"/>
                </a:lnTo>
                <a:lnTo>
                  <a:pt x="235744" y="157162"/>
                </a:lnTo>
                <a:lnTo>
                  <a:pt x="235744" y="157162"/>
                </a:lnTo>
                <a:lnTo>
                  <a:pt x="235744" y="157162"/>
                </a:lnTo>
                <a:lnTo>
                  <a:pt x="235744" y="157162"/>
                </a:lnTo>
                <a:lnTo>
                  <a:pt x="235744" y="157162"/>
                </a:lnTo>
                <a:lnTo>
                  <a:pt x="235744" y="157162"/>
                </a:lnTo>
                <a:lnTo>
                  <a:pt x="235744" y="157162"/>
                </a:lnTo>
                <a:lnTo>
                  <a:pt x="235744" y="157162"/>
                </a:lnTo>
                <a:lnTo>
                  <a:pt x="235744" y="157162"/>
                </a:lnTo>
                <a:lnTo>
                  <a:pt x="235744" y="157162"/>
                </a:lnTo>
                <a:lnTo>
                  <a:pt x="235744" y="157162"/>
                </a:lnTo>
                <a:lnTo>
                  <a:pt x="235744" y="157162"/>
                </a:lnTo>
                <a:lnTo>
                  <a:pt x="235744" y="157162"/>
                </a:lnTo>
                <a:lnTo>
                  <a:pt x="235744" y="157162"/>
                </a:lnTo>
                <a:lnTo>
                  <a:pt x="235744" y="157162"/>
                </a:lnTo>
                <a:lnTo>
                  <a:pt x="235744" y="157162"/>
                </a:lnTo>
                <a:lnTo>
                  <a:pt x="235744" y="157162"/>
                </a:lnTo>
                <a:lnTo>
                  <a:pt x="235744" y="157162"/>
                </a:lnTo>
                <a:lnTo>
                  <a:pt x="235744" y="157162"/>
                </a:lnTo>
                <a:lnTo>
                  <a:pt x="235744" y="157162"/>
                </a:lnTo>
                <a:lnTo>
                  <a:pt x="235744" y="157162"/>
                </a:lnTo>
                <a:lnTo>
                  <a:pt x="242888" y="157162"/>
                </a:lnTo>
                <a:lnTo>
                  <a:pt x="242888" y="157162"/>
                </a:lnTo>
                <a:lnTo>
                  <a:pt x="242888" y="157162"/>
                </a:lnTo>
                <a:lnTo>
                  <a:pt x="242888" y="157162"/>
                </a:lnTo>
                <a:lnTo>
                  <a:pt x="250032" y="157162"/>
                </a:lnTo>
                <a:lnTo>
                  <a:pt x="250032" y="157162"/>
                </a:lnTo>
                <a:lnTo>
                  <a:pt x="250032" y="157162"/>
                </a:lnTo>
                <a:lnTo>
                  <a:pt x="250032" y="157162"/>
                </a:lnTo>
                <a:lnTo>
                  <a:pt x="257175" y="157162"/>
                </a:lnTo>
                <a:lnTo>
                  <a:pt x="257175" y="150018"/>
                </a:lnTo>
                <a:lnTo>
                  <a:pt x="264319" y="150018"/>
                </a:lnTo>
                <a:lnTo>
                  <a:pt x="264319" y="150018"/>
                </a:lnTo>
                <a:lnTo>
                  <a:pt x="271463" y="150018"/>
                </a:lnTo>
                <a:lnTo>
                  <a:pt x="271463" y="150018"/>
                </a:lnTo>
                <a:lnTo>
                  <a:pt x="278607" y="142875"/>
                </a:lnTo>
                <a:lnTo>
                  <a:pt x="285750" y="142875"/>
                </a:lnTo>
                <a:lnTo>
                  <a:pt x="285750" y="142875"/>
                </a:lnTo>
                <a:lnTo>
                  <a:pt x="292894" y="142875"/>
                </a:lnTo>
                <a:lnTo>
                  <a:pt x="300038" y="135731"/>
                </a:lnTo>
                <a:lnTo>
                  <a:pt x="307182" y="135731"/>
                </a:lnTo>
                <a:lnTo>
                  <a:pt x="307182" y="135731"/>
                </a:lnTo>
                <a:lnTo>
                  <a:pt x="314325" y="135731"/>
                </a:lnTo>
                <a:lnTo>
                  <a:pt x="321469" y="128587"/>
                </a:lnTo>
                <a:lnTo>
                  <a:pt x="328613" y="128587"/>
                </a:lnTo>
                <a:lnTo>
                  <a:pt x="335757" y="128587"/>
                </a:lnTo>
                <a:lnTo>
                  <a:pt x="342900" y="128587"/>
                </a:lnTo>
                <a:lnTo>
                  <a:pt x="350044" y="121443"/>
                </a:lnTo>
                <a:lnTo>
                  <a:pt x="357188" y="121443"/>
                </a:lnTo>
                <a:lnTo>
                  <a:pt x="364332" y="121443"/>
                </a:lnTo>
                <a:lnTo>
                  <a:pt x="371475" y="121443"/>
                </a:lnTo>
                <a:lnTo>
                  <a:pt x="378619" y="114300"/>
                </a:lnTo>
                <a:lnTo>
                  <a:pt x="385763" y="114300"/>
                </a:lnTo>
                <a:lnTo>
                  <a:pt x="392907" y="114300"/>
                </a:lnTo>
                <a:lnTo>
                  <a:pt x="400050" y="114300"/>
                </a:lnTo>
                <a:lnTo>
                  <a:pt x="407194" y="114300"/>
                </a:lnTo>
                <a:lnTo>
                  <a:pt x="421482" y="107156"/>
                </a:lnTo>
                <a:lnTo>
                  <a:pt x="428625" y="107156"/>
                </a:lnTo>
                <a:lnTo>
                  <a:pt x="435769" y="107156"/>
                </a:lnTo>
                <a:lnTo>
                  <a:pt x="450057" y="100012"/>
                </a:lnTo>
                <a:lnTo>
                  <a:pt x="457200" y="100012"/>
                </a:lnTo>
                <a:lnTo>
                  <a:pt x="464344" y="100012"/>
                </a:lnTo>
                <a:lnTo>
                  <a:pt x="471488" y="100012"/>
                </a:lnTo>
                <a:lnTo>
                  <a:pt x="485775" y="92868"/>
                </a:lnTo>
                <a:lnTo>
                  <a:pt x="492919" y="92868"/>
                </a:lnTo>
                <a:lnTo>
                  <a:pt x="500063" y="92868"/>
                </a:lnTo>
                <a:lnTo>
                  <a:pt x="507207" y="92868"/>
                </a:lnTo>
                <a:lnTo>
                  <a:pt x="521494" y="85725"/>
                </a:lnTo>
                <a:lnTo>
                  <a:pt x="528638" y="85725"/>
                </a:lnTo>
                <a:lnTo>
                  <a:pt x="535782" y="85725"/>
                </a:lnTo>
                <a:lnTo>
                  <a:pt x="550069" y="78581"/>
                </a:lnTo>
                <a:lnTo>
                  <a:pt x="557213" y="78581"/>
                </a:lnTo>
                <a:lnTo>
                  <a:pt x="571500" y="78581"/>
                </a:lnTo>
                <a:lnTo>
                  <a:pt x="578644" y="71437"/>
                </a:lnTo>
                <a:lnTo>
                  <a:pt x="592932" y="71437"/>
                </a:lnTo>
                <a:lnTo>
                  <a:pt x="607220" y="71437"/>
                </a:lnTo>
                <a:lnTo>
                  <a:pt x="614363" y="64293"/>
                </a:lnTo>
                <a:lnTo>
                  <a:pt x="621507" y="64293"/>
                </a:lnTo>
                <a:lnTo>
                  <a:pt x="635795" y="64293"/>
                </a:lnTo>
                <a:lnTo>
                  <a:pt x="642938" y="57150"/>
                </a:lnTo>
                <a:lnTo>
                  <a:pt x="657226" y="57150"/>
                </a:lnTo>
                <a:lnTo>
                  <a:pt x="671513" y="57150"/>
                </a:lnTo>
                <a:lnTo>
                  <a:pt x="692945" y="50006"/>
                </a:lnTo>
                <a:lnTo>
                  <a:pt x="707232" y="50006"/>
                </a:lnTo>
                <a:lnTo>
                  <a:pt x="714376" y="50006"/>
                </a:lnTo>
                <a:lnTo>
                  <a:pt x="714376" y="50006"/>
                </a:lnTo>
                <a:lnTo>
                  <a:pt x="728663" y="42862"/>
                </a:lnTo>
                <a:lnTo>
                  <a:pt x="742951" y="42862"/>
                </a:lnTo>
                <a:lnTo>
                  <a:pt x="750095" y="42862"/>
                </a:lnTo>
                <a:lnTo>
                  <a:pt x="757238" y="42862"/>
                </a:lnTo>
                <a:lnTo>
                  <a:pt x="771526" y="42862"/>
                </a:lnTo>
                <a:lnTo>
                  <a:pt x="785813" y="35718"/>
                </a:lnTo>
                <a:lnTo>
                  <a:pt x="792957" y="35718"/>
                </a:lnTo>
                <a:lnTo>
                  <a:pt x="807245" y="35718"/>
                </a:lnTo>
                <a:lnTo>
                  <a:pt x="821532" y="35718"/>
                </a:lnTo>
                <a:lnTo>
                  <a:pt x="828676" y="35718"/>
                </a:lnTo>
                <a:lnTo>
                  <a:pt x="842963" y="35718"/>
                </a:lnTo>
                <a:lnTo>
                  <a:pt x="857251" y="28575"/>
                </a:lnTo>
                <a:lnTo>
                  <a:pt x="864395" y="28575"/>
                </a:lnTo>
                <a:lnTo>
                  <a:pt x="878682" y="28575"/>
                </a:lnTo>
                <a:lnTo>
                  <a:pt x="892970" y="28575"/>
                </a:lnTo>
                <a:lnTo>
                  <a:pt x="900113" y="28575"/>
                </a:lnTo>
                <a:lnTo>
                  <a:pt x="914401" y="28575"/>
                </a:lnTo>
                <a:lnTo>
                  <a:pt x="928688" y="28575"/>
                </a:lnTo>
                <a:lnTo>
                  <a:pt x="942976" y="28575"/>
                </a:lnTo>
                <a:lnTo>
                  <a:pt x="950120" y="21431"/>
                </a:lnTo>
                <a:lnTo>
                  <a:pt x="964407" y="21431"/>
                </a:lnTo>
                <a:lnTo>
                  <a:pt x="978695" y="21431"/>
                </a:lnTo>
                <a:lnTo>
                  <a:pt x="985838" y="21431"/>
                </a:lnTo>
                <a:lnTo>
                  <a:pt x="1000126" y="21431"/>
                </a:lnTo>
                <a:lnTo>
                  <a:pt x="1014413" y="14287"/>
                </a:lnTo>
                <a:lnTo>
                  <a:pt x="1028701" y="14287"/>
                </a:lnTo>
                <a:lnTo>
                  <a:pt x="1035845" y="14287"/>
                </a:lnTo>
                <a:lnTo>
                  <a:pt x="1057276" y="14287"/>
                </a:lnTo>
                <a:lnTo>
                  <a:pt x="1071563" y="14287"/>
                </a:lnTo>
                <a:lnTo>
                  <a:pt x="1085851" y="7143"/>
                </a:lnTo>
                <a:lnTo>
                  <a:pt x="1100138" y="7143"/>
                </a:lnTo>
                <a:lnTo>
                  <a:pt x="1114426" y="7143"/>
                </a:lnTo>
                <a:lnTo>
                  <a:pt x="1128713" y="7143"/>
                </a:lnTo>
                <a:lnTo>
                  <a:pt x="1143001" y="0"/>
                </a:lnTo>
                <a:lnTo>
                  <a:pt x="1157288" y="0"/>
                </a:lnTo>
                <a:lnTo>
                  <a:pt x="1171576" y="0"/>
                </a:lnTo>
                <a:lnTo>
                  <a:pt x="1185863" y="0"/>
                </a:lnTo>
                <a:lnTo>
                  <a:pt x="1200151" y="0"/>
                </a:lnTo>
                <a:lnTo>
                  <a:pt x="1214438" y="0"/>
                </a:lnTo>
                <a:lnTo>
                  <a:pt x="1228726" y="0"/>
                </a:lnTo>
                <a:lnTo>
                  <a:pt x="1243013" y="0"/>
                </a:lnTo>
                <a:lnTo>
                  <a:pt x="1257301" y="0"/>
                </a:lnTo>
                <a:lnTo>
                  <a:pt x="1271588" y="0"/>
                </a:lnTo>
                <a:lnTo>
                  <a:pt x="1285876" y="0"/>
                </a:lnTo>
                <a:lnTo>
                  <a:pt x="1293020" y="0"/>
                </a:lnTo>
                <a:lnTo>
                  <a:pt x="1314451" y="0"/>
                </a:lnTo>
                <a:lnTo>
                  <a:pt x="1321595" y="0"/>
                </a:lnTo>
                <a:lnTo>
                  <a:pt x="1335882" y="0"/>
                </a:lnTo>
                <a:lnTo>
                  <a:pt x="1350170" y="0"/>
                </a:lnTo>
                <a:lnTo>
                  <a:pt x="1357313" y="0"/>
                </a:lnTo>
                <a:lnTo>
                  <a:pt x="1371601" y="0"/>
                </a:lnTo>
                <a:lnTo>
                  <a:pt x="1378745" y="0"/>
                </a:lnTo>
                <a:lnTo>
                  <a:pt x="1393032" y="0"/>
                </a:lnTo>
                <a:lnTo>
                  <a:pt x="1400176" y="0"/>
                </a:lnTo>
                <a:lnTo>
                  <a:pt x="1407320" y="0"/>
                </a:lnTo>
                <a:lnTo>
                  <a:pt x="1414463" y="0"/>
                </a:lnTo>
                <a:lnTo>
                  <a:pt x="1421607" y="0"/>
                </a:lnTo>
                <a:lnTo>
                  <a:pt x="1428751" y="7143"/>
                </a:lnTo>
                <a:lnTo>
                  <a:pt x="1428751" y="7143"/>
                </a:lnTo>
                <a:lnTo>
                  <a:pt x="1435895" y="7143"/>
                </a:lnTo>
                <a:lnTo>
                  <a:pt x="1435895" y="7143"/>
                </a:lnTo>
                <a:lnTo>
                  <a:pt x="1443038" y="7143"/>
                </a:lnTo>
                <a:lnTo>
                  <a:pt x="1443038" y="14287"/>
                </a:lnTo>
                <a:lnTo>
                  <a:pt x="1443038" y="14287"/>
                </a:lnTo>
                <a:lnTo>
                  <a:pt x="1450182" y="14287"/>
                </a:lnTo>
                <a:lnTo>
                  <a:pt x="1450182" y="14287"/>
                </a:lnTo>
                <a:lnTo>
                  <a:pt x="1450182" y="14287"/>
                </a:lnTo>
                <a:lnTo>
                  <a:pt x="1450182" y="14287"/>
                </a:lnTo>
                <a:lnTo>
                  <a:pt x="1450182" y="14287"/>
                </a:lnTo>
                <a:lnTo>
                  <a:pt x="1450182" y="14287"/>
                </a:lnTo>
                <a:lnTo>
                  <a:pt x="1450182" y="21431"/>
                </a:lnTo>
                <a:lnTo>
                  <a:pt x="1450182" y="21431"/>
                </a:lnTo>
                <a:lnTo>
                  <a:pt x="1450182" y="21431"/>
                </a:lnTo>
                <a:lnTo>
                  <a:pt x="1450182" y="21431"/>
                </a:lnTo>
                <a:lnTo>
                  <a:pt x="1450182" y="21431"/>
                </a:lnTo>
                <a:lnTo>
                  <a:pt x="1450182" y="21431"/>
                </a:lnTo>
                <a:lnTo>
                  <a:pt x="1450182" y="28575"/>
                </a:lnTo>
                <a:lnTo>
                  <a:pt x="1450182" y="28575"/>
                </a:lnTo>
                <a:lnTo>
                  <a:pt x="1450182" y="28575"/>
                </a:lnTo>
                <a:lnTo>
                  <a:pt x="1450182" y="28575"/>
                </a:lnTo>
                <a:lnTo>
                  <a:pt x="1443038" y="35718"/>
                </a:lnTo>
                <a:lnTo>
                  <a:pt x="1443038" y="35718"/>
                </a:lnTo>
                <a:lnTo>
                  <a:pt x="1443038" y="35718"/>
                </a:lnTo>
                <a:lnTo>
                  <a:pt x="1435895" y="42862"/>
                </a:lnTo>
                <a:lnTo>
                  <a:pt x="1435895" y="42862"/>
                </a:lnTo>
                <a:lnTo>
                  <a:pt x="1435895" y="50006"/>
                </a:lnTo>
                <a:lnTo>
                  <a:pt x="1428751" y="50006"/>
                </a:lnTo>
                <a:lnTo>
                  <a:pt x="1428751" y="57150"/>
                </a:lnTo>
                <a:lnTo>
                  <a:pt x="1428751" y="64293"/>
                </a:lnTo>
                <a:lnTo>
                  <a:pt x="1421607" y="64293"/>
                </a:lnTo>
                <a:lnTo>
                  <a:pt x="1421607" y="71437"/>
                </a:lnTo>
                <a:lnTo>
                  <a:pt x="1414463" y="78581"/>
                </a:lnTo>
                <a:lnTo>
                  <a:pt x="1407320" y="78581"/>
                </a:lnTo>
                <a:lnTo>
                  <a:pt x="1407320" y="85725"/>
                </a:lnTo>
                <a:lnTo>
                  <a:pt x="1400176" y="92868"/>
                </a:lnTo>
                <a:lnTo>
                  <a:pt x="1393032" y="92868"/>
                </a:lnTo>
                <a:lnTo>
                  <a:pt x="1393032" y="100012"/>
                </a:lnTo>
                <a:lnTo>
                  <a:pt x="1385888" y="107156"/>
                </a:lnTo>
                <a:lnTo>
                  <a:pt x="1378745" y="114300"/>
                </a:lnTo>
                <a:lnTo>
                  <a:pt x="1371601" y="114300"/>
                </a:lnTo>
                <a:lnTo>
                  <a:pt x="1364457" y="121443"/>
                </a:lnTo>
                <a:lnTo>
                  <a:pt x="1364457" y="128587"/>
                </a:lnTo>
                <a:lnTo>
                  <a:pt x="1357313" y="128587"/>
                </a:lnTo>
                <a:lnTo>
                  <a:pt x="1350170" y="135731"/>
                </a:lnTo>
                <a:lnTo>
                  <a:pt x="1343026" y="142875"/>
                </a:lnTo>
                <a:lnTo>
                  <a:pt x="1335882" y="150018"/>
                </a:lnTo>
                <a:lnTo>
                  <a:pt x="1321595" y="150018"/>
                </a:lnTo>
                <a:lnTo>
                  <a:pt x="1321595" y="157162"/>
                </a:lnTo>
                <a:lnTo>
                  <a:pt x="1314451" y="164306"/>
                </a:lnTo>
                <a:lnTo>
                  <a:pt x="1300163" y="171450"/>
                </a:lnTo>
                <a:lnTo>
                  <a:pt x="1293020" y="178593"/>
                </a:lnTo>
                <a:lnTo>
                  <a:pt x="1285876" y="178593"/>
                </a:lnTo>
                <a:lnTo>
                  <a:pt x="1278732" y="185737"/>
                </a:lnTo>
                <a:lnTo>
                  <a:pt x="1271588" y="192881"/>
                </a:lnTo>
                <a:lnTo>
                  <a:pt x="1264445" y="200025"/>
                </a:lnTo>
                <a:lnTo>
                  <a:pt x="1257301" y="200025"/>
                </a:lnTo>
                <a:lnTo>
                  <a:pt x="1250157" y="207168"/>
                </a:lnTo>
                <a:lnTo>
                  <a:pt x="1243013" y="214312"/>
                </a:lnTo>
                <a:lnTo>
                  <a:pt x="1235870" y="214312"/>
                </a:lnTo>
                <a:lnTo>
                  <a:pt x="1228726" y="221456"/>
                </a:lnTo>
                <a:lnTo>
                  <a:pt x="1214438" y="228600"/>
                </a:lnTo>
                <a:lnTo>
                  <a:pt x="1207295" y="228600"/>
                </a:lnTo>
                <a:lnTo>
                  <a:pt x="1200151" y="235743"/>
                </a:lnTo>
                <a:lnTo>
                  <a:pt x="1193007" y="242887"/>
                </a:lnTo>
                <a:lnTo>
                  <a:pt x="1185863" y="242887"/>
                </a:lnTo>
                <a:lnTo>
                  <a:pt x="1178720" y="250031"/>
                </a:lnTo>
                <a:lnTo>
                  <a:pt x="1171576" y="250031"/>
                </a:lnTo>
                <a:lnTo>
                  <a:pt x="1164432" y="257175"/>
                </a:lnTo>
                <a:lnTo>
                  <a:pt x="1150145" y="264318"/>
                </a:lnTo>
                <a:lnTo>
                  <a:pt x="1143001" y="264318"/>
                </a:lnTo>
                <a:lnTo>
                  <a:pt x="1143001" y="271462"/>
                </a:lnTo>
                <a:lnTo>
                  <a:pt x="1135857" y="271462"/>
                </a:lnTo>
                <a:lnTo>
                  <a:pt x="1128713" y="278606"/>
                </a:lnTo>
                <a:lnTo>
                  <a:pt x="1114426" y="278606"/>
                </a:lnTo>
                <a:lnTo>
                  <a:pt x="1107282" y="285750"/>
                </a:lnTo>
                <a:lnTo>
                  <a:pt x="1100138" y="285750"/>
                </a:lnTo>
                <a:lnTo>
                  <a:pt x="1092995" y="292893"/>
                </a:lnTo>
                <a:lnTo>
                  <a:pt x="1085851" y="292893"/>
                </a:lnTo>
                <a:lnTo>
                  <a:pt x="1078707" y="292893"/>
                </a:lnTo>
                <a:lnTo>
                  <a:pt x="1071563" y="300037"/>
                </a:lnTo>
                <a:lnTo>
                  <a:pt x="1064420" y="300037"/>
                </a:lnTo>
                <a:lnTo>
                  <a:pt x="1057276" y="300037"/>
                </a:lnTo>
                <a:lnTo>
                  <a:pt x="1050132" y="307181"/>
                </a:lnTo>
                <a:lnTo>
                  <a:pt x="1042988" y="307181"/>
                </a:lnTo>
                <a:lnTo>
                  <a:pt x="1035845" y="314325"/>
                </a:lnTo>
                <a:lnTo>
                  <a:pt x="1028701" y="314325"/>
                </a:lnTo>
                <a:lnTo>
                  <a:pt x="1021557" y="314325"/>
                </a:lnTo>
                <a:lnTo>
                  <a:pt x="1014413" y="321468"/>
                </a:lnTo>
                <a:lnTo>
                  <a:pt x="1007270" y="321468"/>
                </a:lnTo>
                <a:lnTo>
                  <a:pt x="1000126" y="328612"/>
                </a:lnTo>
                <a:lnTo>
                  <a:pt x="992982" y="328612"/>
                </a:lnTo>
                <a:lnTo>
                  <a:pt x="985838" y="328612"/>
                </a:lnTo>
                <a:lnTo>
                  <a:pt x="978695" y="335756"/>
                </a:lnTo>
                <a:lnTo>
                  <a:pt x="971551" y="335756"/>
                </a:lnTo>
                <a:lnTo>
                  <a:pt x="964407" y="342900"/>
                </a:lnTo>
                <a:lnTo>
                  <a:pt x="950120" y="342900"/>
                </a:lnTo>
                <a:lnTo>
                  <a:pt x="942976" y="350043"/>
                </a:lnTo>
                <a:lnTo>
                  <a:pt x="935832" y="350043"/>
                </a:lnTo>
                <a:lnTo>
                  <a:pt x="928688" y="357187"/>
                </a:lnTo>
                <a:lnTo>
                  <a:pt x="921545" y="357187"/>
                </a:lnTo>
                <a:lnTo>
                  <a:pt x="907257" y="364331"/>
                </a:lnTo>
                <a:lnTo>
                  <a:pt x="900113" y="364331"/>
                </a:lnTo>
                <a:lnTo>
                  <a:pt x="892970" y="371475"/>
                </a:lnTo>
                <a:lnTo>
                  <a:pt x="878682" y="371475"/>
                </a:lnTo>
                <a:lnTo>
                  <a:pt x="871538" y="378618"/>
                </a:lnTo>
                <a:lnTo>
                  <a:pt x="857251" y="385762"/>
                </a:lnTo>
                <a:lnTo>
                  <a:pt x="850107" y="385762"/>
                </a:lnTo>
                <a:lnTo>
                  <a:pt x="842963" y="392906"/>
                </a:lnTo>
                <a:lnTo>
                  <a:pt x="835820" y="392906"/>
                </a:lnTo>
                <a:lnTo>
                  <a:pt x="821532" y="400050"/>
                </a:lnTo>
                <a:lnTo>
                  <a:pt x="814388" y="400050"/>
                </a:lnTo>
                <a:lnTo>
                  <a:pt x="800101" y="407193"/>
                </a:lnTo>
                <a:lnTo>
                  <a:pt x="792957" y="414337"/>
                </a:lnTo>
                <a:lnTo>
                  <a:pt x="785813" y="414337"/>
                </a:lnTo>
                <a:lnTo>
                  <a:pt x="771526" y="421481"/>
                </a:lnTo>
                <a:lnTo>
                  <a:pt x="757238" y="421481"/>
                </a:lnTo>
                <a:lnTo>
                  <a:pt x="750095" y="428625"/>
                </a:lnTo>
                <a:lnTo>
                  <a:pt x="735807" y="435768"/>
                </a:lnTo>
                <a:lnTo>
                  <a:pt x="728663" y="435768"/>
                </a:lnTo>
                <a:lnTo>
                  <a:pt x="714376" y="442912"/>
                </a:lnTo>
                <a:lnTo>
                  <a:pt x="707232" y="450056"/>
                </a:lnTo>
                <a:lnTo>
                  <a:pt x="692945" y="450056"/>
                </a:lnTo>
                <a:lnTo>
                  <a:pt x="685801" y="457200"/>
                </a:lnTo>
                <a:lnTo>
                  <a:pt x="671513" y="457200"/>
                </a:lnTo>
                <a:lnTo>
                  <a:pt x="657226" y="464343"/>
                </a:lnTo>
                <a:lnTo>
                  <a:pt x="650082" y="464343"/>
                </a:lnTo>
                <a:lnTo>
                  <a:pt x="635795" y="471487"/>
                </a:lnTo>
                <a:lnTo>
                  <a:pt x="628651" y="471487"/>
                </a:lnTo>
                <a:lnTo>
                  <a:pt x="614363" y="478631"/>
                </a:lnTo>
                <a:lnTo>
                  <a:pt x="607220" y="478631"/>
                </a:lnTo>
                <a:lnTo>
                  <a:pt x="600076" y="485775"/>
                </a:lnTo>
                <a:lnTo>
                  <a:pt x="585788" y="485775"/>
                </a:lnTo>
                <a:lnTo>
                  <a:pt x="578644" y="492918"/>
                </a:lnTo>
                <a:lnTo>
                  <a:pt x="571500" y="492918"/>
                </a:lnTo>
                <a:lnTo>
                  <a:pt x="557213" y="500062"/>
                </a:lnTo>
                <a:lnTo>
                  <a:pt x="550069" y="500062"/>
                </a:lnTo>
                <a:lnTo>
                  <a:pt x="535782" y="507206"/>
                </a:lnTo>
                <a:lnTo>
                  <a:pt x="528638" y="507206"/>
                </a:lnTo>
                <a:lnTo>
                  <a:pt x="521494" y="507206"/>
                </a:lnTo>
                <a:lnTo>
                  <a:pt x="514350" y="514350"/>
                </a:lnTo>
                <a:lnTo>
                  <a:pt x="500063" y="514350"/>
                </a:lnTo>
                <a:lnTo>
                  <a:pt x="492919" y="521493"/>
                </a:lnTo>
                <a:lnTo>
                  <a:pt x="485775" y="521493"/>
                </a:lnTo>
                <a:lnTo>
                  <a:pt x="478632" y="521493"/>
                </a:lnTo>
                <a:lnTo>
                  <a:pt x="464344" y="528637"/>
                </a:lnTo>
                <a:lnTo>
                  <a:pt x="464344" y="528637"/>
                </a:lnTo>
                <a:lnTo>
                  <a:pt x="450057" y="528637"/>
                </a:lnTo>
                <a:lnTo>
                  <a:pt x="442913" y="535781"/>
                </a:lnTo>
                <a:lnTo>
                  <a:pt x="435769" y="535781"/>
                </a:lnTo>
                <a:lnTo>
                  <a:pt x="428625" y="535781"/>
                </a:lnTo>
                <a:lnTo>
                  <a:pt x="414338" y="542925"/>
                </a:lnTo>
                <a:lnTo>
                  <a:pt x="407194" y="542925"/>
                </a:lnTo>
                <a:lnTo>
                  <a:pt x="400050" y="542925"/>
                </a:lnTo>
                <a:lnTo>
                  <a:pt x="385763" y="550068"/>
                </a:lnTo>
                <a:lnTo>
                  <a:pt x="378619" y="550068"/>
                </a:lnTo>
                <a:lnTo>
                  <a:pt x="364332" y="550068"/>
                </a:lnTo>
                <a:lnTo>
                  <a:pt x="357188" y="557212"/>
                </a:lnTo>
                <a:lnTo>
                  <a:pt x="350044" y="557212"/>
                </a:lnTo>
                <a:lnTo>
                  <a:pt x="342900" y="557212"/>
                </a:lnTo>
                <a:lnTo>
                  <a:pt x="328613" y="557212"/>
                </a:lnTo>
                <a:lnTo>
                  <a:pt x="321469" y="564356"/>
                </a:lnTo>
                <a:lnTo>
                  <a:pt x="307182" y="564356"/>
                </a:lnTo>
                <a:lnTo>
                  <a:pt x="300038" y="564356"/>
                </a:lnTo>
                <a:lnTo>
                  <a:pt x="292894" y="564356"/>
                </a:lnTo>
                <a:lnTo>
                  <a:pt x="278607" y="564356"/>
                </a:lnTo>
                <a:lnTo>
                  <a:pt x="271463" y="564356"/>
                </a:lnTo>
                <a:lnTo>
                  <a:pt x="257175" y="571500"/>
                </a:lnTo>
                <a:lnTo>
                  <a:pt x="250032" y="571500"/>
                </a:lnTo>
                <a:lnTo>
                  <a:pt x="242888" y="571500"/>
                </a:lnTo>
                <a:lnTo>
                  <a:pt x="235744" y="571500"/>
                </a:lnTo>
                <a:lnTo>
                  <a:pt x="228600" y="571500"/>
                </a:lnTo>
                <a:lnTo>
                  <a:pt x="214313" y="578643"/>
                </a:lnTo>
                <a:lnTo>
                  <a:pt x="214313" y="578643"/>
                </a:lnTo>
                <a:lnTo>
                  <a:pt x="207169" y="578643"/>
                </a:lnTo>
                <a:lnTo>
                  <a:pt x="200025" y="578643"/>
                </a:lnTo>
                <a:lnTo>
                  <a:pt x="192882" y="578643"/>
                </a:lnTo>
                <a:lnTo>
                  <a:pt x="178594" y="578643"/>
                </a:lnTo>
                <a:lnTo>
                  <a:pt x="178594" y="585787"/>
                </a:lnTo>
                <a:lnTo>
                  <a:pt x="164307" y="585787"/>
                </a:lnTo>
                <a:lnTo>
                  <a:pt x="164307" y="585787"/>
                </a:lnTo>
                <a:lnTo>
                  <a:pt x="157163" y="585787"/>
                </a:lnTo>
                <a:lnTo>
                  <a:pt x="142875" y="592931"/>
                </a:lnTo>
                <a:lnTo>
                  <a:pt x="142875" y="592931"/>
                </a:lnTo>
                <a:lnTo>
                  <a:pt x="135732" y="592931"/>
                </a:lnTo>
                <a:lnTo>
                  <a:pt x="128588" y="592931"/>
                </a:lnTo>
                <a:lnTo>
                  <a:pt x="121444" y="600075"/>
                </a:lnTo>
                <a:lnTo>
                  <a:pt x="107157" y="600075"/>
                </a:lnTo>
                <a:lnTo>
                  <a:pt x="107157" y="600075"/>
                </a:lnTo>
                <a:lnTo>
                  <a:pt x="100013" y="607218"/>
                </a:lnTo>
                <a:lnTo>
                  <a:pt x="92869" y="607218"/>
                </a:lnTo>
                <a:lnTo>
                  <a:pt x="85725" y="607218"/>
                </a:lnTo>
                <a:lnTo>
                  <a:pt x="78582" y="614362"/>
                </a:lnTo>
                <a:lnTo>
                  <a:pt x="71438" y="614362"/>
                </a:lnTo>
                <a:lnTo>
                  <a:pt x="71438" y="614362"/>
                </a:lnTo>
                <a:lnTo>
                  <a:pt x="64294" y="621506"/>
                </a:lnTo>
                <a:lnTo>
                  <a:pt x="57150" y="621506"/>
                </a:lnTo>
                <a:lnTo>
                  <a:pt x="57150" y="621506"/>
                </a:lnTo>
                <a:lnTo>
                  <a:pt x="50007" y="621506"/>
                </a:lnTo>
                <a:lnTo>
                  <a:pt x="42863" y="628650"/>
                </a:lnTo>
                <a:lnTo>
                  <a:pt x="35719" y="628650"/>
                </a:lnTo>
                <a:lnTo>
                  <a:pt x="35719" y="628650"/>
                </a:lnTo>
                <a:lnTo>
                  <a:pt x="35719" y="628650"/>
                </a:lnTo>
                <a:lnTo>
                  <a:pt x="28575" y="628650"/>
                </a:lnTo>
                <a:lnTo>
                  <a:pt x="21432" y="628650"/>
                </a:lnTo>
                <a:lnTo>
                  <a:pt x="21432" y="635793"/>
                </a:lnTo>
                <a:lnTo>
                  <a:pt x="14288" y="635793"/>
                </a:lnTo>
                <a:lnTo>
                  <a:pt x="14288" y="635793"/>
                </a:lnTo>
                <a:lnTo>
                  <a:pt x="7144" y="635793"/>
                </a:lnTo>
                <a:lnTo>
                  <a:pt x="7144" y="635793"/>
                </a:lnTo>
                <a:lnTo>
                  <a:pt x="0" y="635793"/>
                </a:lnTo>
                <a:lnTo>
                  <a:pt x="0" y="635793"/>
                </a:lnTo>
                <a:lnTo>
                  <a:pt x="0" y="635793"/>
                </a:lnTo>
                <a:lnTo>
                  <a:pt x="0" y="635793"/>
                </a:lnTo>
                <a:lnTo>
                  <a:pt x="0" y="635793"/>
                </a:lnTo>
                <a:lnTo>
                  <a:pt x="0" y="635793"/>
                </a:lnTo>
                <a:lnTo>
                  <a:pt x="0" y="635793"/>
                </a:lnTo>
                <a:lnTo>
                  <a:pt x="0" y="63579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329113" y="1807369"/>
            <a:ext cx="271463" cy="142876"/>
          </a:xfrm>
          <a:custGeom>
            <a:avLst/>
            <a:gdLst/>
            <a:ahLst/>
            <a:cxnLst/>
            <a:rect l="0" t="0" r="0" b="0"/>
            <a:pathLst>
              <a:path w="271463" h="142876">
                <a:moveTo>
                  <a:pt x="271462" y="0"/>
                </a:moveTo>
                <a:lnTo>
                  <a:pt x="264319" y="0"/>
                </a:lnTo>
                <a:lnTo>
                  <a:pt x="264319" y="7144"/>
                </a:lnTo>
                <a:lnTo>
                  <a:pt x="264319" y="7144"/>
                </a:lnTo>
                <a:lnTo>
                  <a:pt x="257175" y="7144"/>
                </a:lnTo>
                <a:lnTo>
                  <a:pt x="257175" y="7144"/>
                </a:lnTo>
                <a:lnTo>
                  <a:pt x="257175" y="7144"/>
                </a:lnTo>
                <a:lnTo>
                  <a:pt x="257175" y="7144"/>
                </a:lnTo>
                <a:lnTo>
                  <a:pt x="250031" y="14287"/>
                </a:lnTo>
                <a:lnTo>
                  <a:pt x="242887" y="14287"/>
                </a:lnTo>
                <a:lnTo>
                  <a:pt x="242887" y="21431"/>
                </a:lnTo>
                <a:lnTo>
                  <a:pt x="235744" y="21431"/>
                </a:lnTo>
                <a:lnTo>
                  <a:pt x="235744" y="28575"/>
                </a:lnTo>
                <a:lnTo>
                  <a:pt x="228600" y="35719"/>
                </a:lnTo>
                <a:lnTo>
                  <a:pt x="221456" y="35719"/>
                </a:lnTo>
                <a:lnTo>
                  <a:pt x="214312" y="42862"/>
                </a:lnTo>
                <a:lnTo>
                  <a:pt x="207169" y="50006"/>
                </a:lnTo>
                <a:lnTo>
                  <a:pt x="207169" y="50006"/>
                </a:lnTo>
                <a:lnTo>
                  <a:pt x="200025" y="57150"/>
                </a:lnTo>
                <a:lnTo>
                  <a:pt x="192881" y="64294"/>
                </a:lnTo>
                <a:lnTo>
                  <a:pt x="178594" y="64294"/>
                </a:lnTo>
                <a:lnTo>
                  <a:pt x="171450" y="71437"/>
                </a:lnTo>
                <a:lnTo>
                  <a:pt x="164306" y="71437"/>
                </a:lnTo>
                <a:lnTo>
                  <a:pt x="157162" y="78581"/>
                </a:lnTo>
                <a:lnTo>
                  <a:pt x="150019" y="85725"/>
                </a:lnTo>
                <a:lnTo>
                  <a:pt x="135731" y="85725"/>
                </a:lnTo>
                <a:lnTo>
                  <a:pt x="128587" y="92869"/>
                </a:lnTo>
                <a:lnTo>
                  <a:pt x="121444" y="100012"/>
                </a:lnTo>
                <a:lnTo>
                  <a:pt x="107156" y="107156"/>
                </a:lnTo>
                <a:lnTo>
                  <a:pt x="92869" y="114300"/>
                </a:lnTo>
                <a:lnTo>
                  <a:pt x="78581" y="114300"/>
                </a:lnTo>
                <a:lnTo>
                  <a:pt x="64294" y="121444"/>
                </a:lnTo>
                <a:lnTo>
                  <a:pt x="50006" y="128587"/>
                </a:lnTo>
                <a:lnTo>
                  <a:pt x="35719" y="128587"/>
                </a:lnTo>
                <a:lnTo>
                  <a:pt x="14287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893595" y="1514475"/>
            <a:ext cx="57151" cy="192882"/>
          </a:xfrm>
          <a:custGeom>
            <a:avLst/>
            <a:gdLst/>
            <a:ahLst/>
            <a:cxnLst/>
            <a:rect l="0" t="0" r="0" b="0"/>
            <a:pathLst>
              <a:path w="57151" h="192882">
                <a:moveTo>
                  <a:pt x="0" y="0"/>
                </a:moveTo>
                <a:lnTo>
                  <a:pt x="7143" y="0"/>
                </a:lnTo>
                <a:lnTo>
                  <a:pt x="7143" y="0"/>
                </a:lnTo>
                <a:lnTo>
                  <a:pt x="7143" y="0"/>
                </a:lnTo>
                <a:lnTo>
                  <a:pt x="7143" y="7144"/>
                </a:lnTo>
                <a:lnTo>
                  <a:pt x="7143" y="7144"/>
                </a:lnTo>
                <a:lnTo>
                  <a:pt x="7143" y="7144"/>
                </a:lnTo>
                <a:lnTo>
                  <a:pt x="7143" y="14288"/>
                </a:lnTo>
                <a:lnTo>
                  <a:pt x="7143" y="14288"/>
                </a:lnTo>
                <a:lnTo>
                  <a:pt x="14287" y="21431"/>
                </a:lnTo>
                <a:lnTo>
                  <a:pt x="14287" y="28575"/>
                </a:lnTo>
                <a:lnTo>
                  <a:pt x="21431" y="42863"/>
                </a:lnTo>
                <a:lnTo>
                  <a:pt x="21431" y="50006"/>
                </a:lnTo>
                <a:lnTo>
                  <a:pt x="28575" y="64294"/>
                </a:lnTo>
                <a:lnTo>
                  <a:pt x="28575" y="78581"/>
                </a:lnTo>
                <a:lnTo>
                  <a:pt x="35718" y="85725"/>
                </a:lnTo>
                <a:lnTo>
                  <a:pt x="35718" y="100013"/>
                </a:lnTo>
                <a:lnTo>
                  <a:pt x="35718" y="114300"/>
                </a:lnTo>
                <a:lnTo>
                  <a:pt x="35718" y="128588"/>
                </a:lnTo>
                <a:lnTo>
                  <a:pt x="42862" y="135731"/>
                </a:lnTo>
                <a:lnTo>
                  <a:pt x="42862" y="150019"/>
                </a:lnTo>
                <a:lnTo>
                  <a:pt x="50006" y="157163"/>
                </a:lnTo>
                <a:lnTo>
                  <a:pt x="50006" y="164306"/>
                </a:lnTo>
                <a:lnTo>
                  <a:pt x="50006" y="171450"/>
                </a:lnTo>
                <a:lnTo>
                  <a:pt x="50006" y="178594"/>
                </a:lnTo>
                <a:lnTo>
                  <a:pt x="57150" y="185738"/>
                </a:lnTo>
                <a:lnTo>
                  <a:pt x="57150" y="192881"/>
                </a:lnTo>
                <a:lnTo>
                  <a:pt x="57150" y="192881"/>
                </a:lnTo>
                <a:lnTo>
                  <a:pt x="57150" y="19288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907882" y="1450181"/>
            <a:ext cx="250032" cy="250033"/>
          </a:xfrm>
          <a:custGeom>
            <a:avLst/>
            <a:gdLst/>
            <a:ahLst/>
            <a:cxnLst/>
            <a:rect l="0" t="0" r="0" b="0"/>
            <a:pathLst>
              <a:path w="250032" h="250033">
                <a:moveTo>
                  <a:pt x="0" y="57150"/>
                </a:moveTo>
                <a:lnTo>
                  <a:pt x="0" y="57150"/>
                </a:lnTo>
                <a:lnTo>
                  <a:pt x="0" y="57150"/>
                </a:lnTo>
                <a:lnTo>
                  <a:pt x="0" y="57150"/>
                </a:lnTo>
                <a:lnTo>
                  <a:pt x="0" y="50007"/>
                </a:lnTo>
                <a:lnTo>
                  <a:pt x="0" y="50007"/>
                </a:lnTo>
                <a:lnTo>
                  <a:pt x="0" y="42863"/>
                </a:lnTo>
                <a:lnTo>
                  <a:pt x="0" y="42863"/>
                </a:lnTo>
                <a:lnTo>
                  <a:pt x="0" y="42863"/>
                </a:lnTo>
                <a:lnTo>
                  <a:pt x="0" y="35719"/>
                </a:lnTo>
                <a:lnTo>
                  <a:pt x="7144" y="28575"/>
                </a:lnTo>
                <a:lnTo>
                  <a:pt x="14288" y="28575"/>
                </a:lnTo>
                <a:lnTo>
                  <a:pt x="14288" y="21432"/>
                </a:lnTo>
                <a:lnTo>
                  <a:pt x="21431" y="14288"/>
                </a:lnTo>
                <a:lnTo>
                  <a:pt x="35719" y="7144"/>
                </a:lnTo>
                <a:lnTo>
                  <a:pt x="42863" y="7144"/>
                </a:lnTo>
                <a:lnTo>
                  <a:pt x="50006" y="0"/>
                </a:lnTo>
                <a:lnTo>
                  <a:pt x="64294" y="0"/>
                </a:lnTo>
                <a:lnTo>
                  <a:pt x="71438" y="0"/>
                </a:lnTo>
                <a:lnTo>
                  <a:pt x="85725" y="0"/>
                </a:lnTo>
                <a:lnTo>
                  <a:pt x="92869" y="0"/>
                </a:lnTo>
                <a:lnTo>
                  <a:pt x="100013" y="0"/>
                </a:lnTo>
                <a:lnTo>
                  <a:pt x="107156" y="7144"/>
                </a:lnTo>
                <a:lnTo>
                  <a:pt x="114300" y="7144"/>
                </a:lnTo>
                <a:lnTo>
                  <a:pt x="121444" y="14288"/>
                </a:lnTo>
                <a:lnTo>
                  <a:pt x="121444" y="21432"/>
                </a:lnTo>
                <a:lnTo>
                  <a:pt x="121444" y="28575"/>
                </a:lnTo>
                <a:lnTo>
                  <a:pt x="121444" y="35719"/>
                </a:lnTo>
                <a:lnTo>
                  <a:pt x="121444" y="50007"/>
                </a:lnTo>
                <a:lnTo>
                  <a:pt x="121444" y="57150"/>
                </a:lnTo>
                <a:lnTo>
                  <a:pt x="114300" y="64294"/>
                </a:lnTo>
                <a:lnTo>
                  <a:pt x="107156" y="78582"/>
                </a:lnTo>
                <a:lnTo>
                  <a:pt x="107156" y="85725"/>
                </a:lnTo>
                <a:lnTo>
                  <a:pt x="100013" y="92869"/>
                </a:lnTo>
                <a:lnTo>
                  <a:pt x="92869" y="100013"/>
                </a:lnTo>
                <a:lnTo>
                  <a:pt x="92869" y="100013"/>
                </a:lnTo>
                <a:lnTo>
                  <a:pt x="85725" y="107157"/>
                </a:lnTo>
                <a:lnTo>
                  <a:pt x="85725" y="107157"/>
                </a:lnTo>
                <a:lnTo>
                  <a:pt x="85725" y="107157"/>
                </a:lnTo>
                <a:lnTo>
                  <a:pt x="85725" y="100013"/>
                </a:lnTo>
                <a:lnTo>
                  <a:pt x="85725" y="100013"/>
                </a:lnTo>
                <a:lnTo>
                  <a:pt x="92869" y="100013"/>
                </a:lnTo>
                <a:lnTo>
                  <a:pt x="100013" y="100013"/>
                </a:lnTo>
                <a:lnTo>
                  <a:pt x="107156" y="92869"/>
                </a:lnTo>
                <a:lnTo>
                  <a:pt x="114300" y="92869"/>
                </a:lnTo>
                <a:lnTo>
                  <a:pt x="121444" y="92869"/>
                </a:lnTo>
                <a:lnTo>
                  <a:pt x="128588" y="85725"/>
                </a:lnTo>
                <a:lnTo>
                  <a:pt x="142875" y="85725"/>
                </a:lnTo>
                <a:lnTo>
                  <a:pt x="157163" y="85725"/>
                </a:lnTo>
                <a:lnTo>
                  <a:pt x="164306" y="92869"/>
                </a:lnTo>
                <a:lnTo>
                  <a:pt x="178594" y="92869"/>
                </a:lnTo>
                <a:lnTo>
                  <a:pt x="192881" y="92869"/>
                </a:lnTo>
                <a:lnTo>
                  <a:pt x="207169" y="100013"/>
                </a:lnTo>
                <a:lnTo>
                  <a:pt x="214313" y="100013"/>
                </a:lnTo>
                <a:lnTo>
                  <a:pt x="228600" y="107157"/>
                </a:lnTo>
                <a:lnTo>
                  <a:pt x="235744" y="114300"/>
                </a:lnTo>
                <a:lnTo>
                  <a:pt x="242888" y="121444"/>
                </a:lnTo>
                <a:lnTo>
                  <a:pt x="250031" y="128588"/>
                </a:lnTo>
                <a:lnTo>
                  <a:pt x="250031" y="135732"/>
                </a:lnTo>
                <a:lnTo>
                  <a:pt x="250031" y="142875"/>
                </a:lnTo>
                <a:lnTo>
                  <a:pt x="250031" y="157163"/>
                </a:lnTo>
                <a:lnTo>
                  <a:pt x="242888" y="164307"/>
                </a:lnTo>
                <a:lnTo>
                  <a:pt x="235744" y="171450"/>
                </a:lnTo>
                <a:lnTo>
                  <a:pt x="221456" y="185738"/>
                </a:lnTo>
                <a:lnTo>
                  <a:pt x="207169" y="192882"/>
                </a:lnTo>
                <a:lnTo>
                  <a:pt x="192881" y="207169"/>
                </a:lnTo>
                <a:lnTo>
                  <a:pt x="178594" y="214313"/>
                </a:lnTo>
                <a:lnTo>
                  <a:pt x="164306" y="221457"/>
                </a:lnTo>
                <a:lnTo>
                  <a:pt x="150019" y="235744"/>
                </a:lnTo>
                <a:lnTo>
                  <a:pt x="114300" y="250032"/>
                </a:lnTo>
                <a:lnTo>
                  <a:pt x="114300" y="250032"/>
                </a:lnTo>
                <a:lnTo>
                  <a:pt x="114300" y="25003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229351" y="1521619"/>
            <a:ext cx="71438" cy="92870"/>
          </a:xfrm>
          <a:custGeom>
            <a:avLst/>
            <a:gdLst/>
            <a:ahLst/>
            <a:cxnLst/>
            <a:rect l="0" t="0" r="0" b="0"/>
            <a:pathLst>
              <a:path w="71438" h="92870">
                <a:moveTo>
                  <a:pt x="35719" y="0"/>
                </a:moveTo>
                <a:lnTo>
                  <a:pt x="28575" y="7144"/>
                </a:lnTo>
                <a:lnTo>
                  <a:pt x="28575" y="7144"/>
                </a:lnTo>
                <a:lnTo>
                  <a:pt x="28575" y="7144"/>
                </a:lnTo>
                <a:lnTo>
                  <a:pt x="21431" y="14287"/>
                </a:lnTo>
                <a:lnTo>
                  <a:pt x="21431" y="21431"/>
                </a:lnTo>
                <a:lnTo>
                  <a:pt x="21431" y="28575"/>
                </a:lnTo>
                <a:lnTo>
                  <a:pt x="14287" y="28575"/>
                </a:lnTo>
                <a:lnTo>
                  <a:pt x="14287" y="35719"/>
                </a:lnTo>
                <a:lnTo>
                  <a:pt x="14287" y="42862"/>
                </a:lnTo>
                <a:lnTo>
                  <a:pt x="7144" y="57150"/>
                </a:lnTo>
                <a:lnTo>
                  <a:pt x="7144" y="64294"/>
                </a:lnTo>
                <a:lnTo>
                  <a:pt x="7144" y="71437"/>
                </a:lnTo>
                <a:lnTo>
                  <a:pt x="7144" y="78581"/>
                </a:lnTo>
                <a:lnTo>
                  <a:pt x="14287" y="85725"/>
                </a:lnTo>
                <a:lnTo>
                  <a:pt x="14287" y="85725"/>
                </a:lnTo>
                <a:lnTo>
                  <a:pt x="21431" y="92869"/>
                </a:lnTo>
                <a:lnTo>
                  <a:pt x="28575" y="85725"/>
                </a:lnTo>
                <a:lnTo>
                  <a:pt x="35719" y="85725"/>
                </a:lnTo>
                <a:lnTo>
                  <a:pt x="50006" y="85725"/>
                </a:lnTo>
                <a:lnTo>
                  <a:pt x="57150" y="78581"/>
                </a:lnTo>
                <a:lnTo>
                  <a:pt x="57150" y="78581"/>
                </a:lnTo>
                <a:lnTo>
                  <a:pt x="64294" y="71437"/>
                </a:lnTo>
                <a:lnTo>
                  <a:pt x="71437" y="64294"/>
                </a:lnTo>
                <a:lnTo>
                  <a:pt x="71437" y="57150"/>
                </a:lnTo>
                <a:lnTo>
                  <a:pt x="71437" y="50006"/>
                </a:lnTo>
                <a:lnTo>
                  <a:pt x="64294" y="42862"/>
                </a:lnTo>
                <a:lnTo>
                  <a:pt x="64294" y="35719"/>
                </a:lnTo>
                <a:lnTo>
                  <a:pt x="57150" y="28575"/>
                </a:lnTo>
                <a:lnTo>
                  <a:pt x="50006" y="21431"/>
                </a:lnTo>
                <a:lnTo>
                  <a:pt x="35719" y="21431"/>
                </a:lnTo>
                <a:lnTo>
                  <a:pt x="28575" y="1428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357938" y="1293019"/>
            <a:ext cx="100014" cy="321470"/>
          </a:xfrm>
          <a:custGeom>
            <a:avLst/>
            <a:gdLst/>
            <a:ahLst/>
            <a:cxnLst/>
            <a:rect l="0" t="0" r="0" b="0"/>
            <a:pathLst>
              <a:path w="100014" h="321470">
                <a:moveTo>
                  <a:pt x="35719" y="0"/>
                </a:moveTo>
                <a:lnTo>
                  <a:pt x="35719" y="0"/>
                </a:lnTo>
                <a:lnTo>
                  <a:pt x="35719" y="7144"/>
                </a:lnTo>
                <a:lnTo>
                  <a:pt x="35719" y="14287"/>
                </a:lnTo>
                <a:lnTo>
                  <a:pt x="35719" y="21431"/>
                </a:lnTo>
                <a:lnTo>
                  <a:pt x="42863" y="35719"/>
                </a:lnTo>
                <a:lnTo>
                  <a:pt x="42863" y="42862"/>
                </a:lnTo>
                <a:lnTo>
                  <a:pt x="42863" y="42862"/>
                </a:lnTo>
                <a:lnTo>
                  <a:pt x="42863" y="57150"/>
                </a:lnTo>
                <a:lnTo>
                  <a:pt x="50007" y="71437"/>
                </a:lnTo>
                <a:lnTo>
                  <a:pt x="50007" y="92869"/>
                </a:lnTo>
                <a:lnTo>
                  <a:pt x="50007" y="107156"/>
                </a:lnTo>
                <a:lnTo>
                  <a:pt x="57150" y="121444"/>
                </a:lnTo>
                <a:lnTo>
                  <a:pt x="57150" y="142875"/>
                </a:lnTo>
                <a:lnTo>
                  <a:pt x="57150" y="157162"/>
                </a:lnTo>
                <a:lnTo>
                  <a:pt x="64294" y="178594"/>
                </a:lnTo>
                <a:lnTo>
                  <a:pt x="64294" y="192881"/>
                </a:lnTo>
                <a:lnTo>
                  <a:pt x="71438" y="207169"/>
                </a:lnTo>
                <a:lnTo>
                  <a:pt x="71438" y="221456"/>
                </a:lnTo>
                <a:lnTo>
                  <a:pt x="78582" y="235744"/>
                </a:lnTo>
                <a:lnTo>
                  <a:pt x="78582" y="242887"/>
                </a:lnTo>
                <a:lnTo>
                  <a:pt x="85725" y="250031"/>
                </a:lnTo>
                <a:lnTo>
                  <a:pt x="85725" y="257175"/>
                </a:lnTo>
                <a:lnTo>
                  <a:pt x="92869" y="264319"/>
                </a:lnTo>
                <a:lnTo>
                  <a:pt x="92869" y="264319"/>
                </a:lnTo>
                <a:lnTo>
                  <a:pt x="92869" y="271462"/>
                </a:lnTo>
                <a:lnTo>
                  <a:pt x="100013" y="271462"/>
                </a:lnTo>
                <a:lnTo>
                  <a:pt x="100013" y="271462"/>
                </a:lnTo>
                <a:lnTo>
                  <a:pt x="100013" y="271462"/>
                </a:lnTo>
                <a:lnTo>
                  <a:pt x="100013" y="264319"/>
                </a:lnTo>
                <a:lnTo>
                  <a:pt x="92869" y="264319"/>
                </a:lnTo>
                <a:lnTo>
                  <a:pt x="92869" y="257175"/>
                </a:lnTo>
                <a:lnTo>
                  <a:pt x="85725" y="250031"/>
                </a:lnTo>
                <a:lnTo>
                  <a:pt x="85725" y="250031"/>
                </a:lnTo>
                <a:lnTo>
                  <a:pt x="78582" y="242887"/>
                </a:lnTo>
                <a:lnTo>
                  <a:pt x="78582" y="235744"/>
                </a:lnTo>
                <a:lnTo>
                  <a:pt x="71438" y="228600"/>
                </a:lnTo>
                <a:lnTo>
                  <a:pt x="64294" y="221456"/>
                </a:lnTo>
                <a:lnTo>
                  <a:pt x="57150" y="214312"/>
                </a:lnTo>
                <a:lnTo>
                  <a:pt x="50007" y="214312"/>
                </a:lnTo>
                <a:lnTo>
                  <a:pt x="42863" y="207169"/>
                </a:lnTo>
                <a:lnTo>
                  <a:pt x="42863" y="207169"/>
                </a:lnTo>
                <a:lnTo>
                  <a:pt x="35719" y="207169"/>
                </a:lnTo>
                <a:lnTo>
                  <a:pt x="28575" y="207169"/>
                </a:lnTo>
                <a:lnTo>
                  <a:pt x="21432" y="207169"/>
                </a:lnTo>
                <a:lnTo>
                  <a:pt x="14288" y="214312"/>
                </a:lnTo>
                <a:lnTo>
                  <a:pt x="14288" y="221456"/>
                </a:lnTo>
                <a:lnTo>
                  <a:pt x="7144" y="228600"/>
                </a:lnTo>
                <a:lnTo>
                  <a:pt x="7144" y="235744"/>
                </a:lnTo>
                <a:lnTo>
                  <a:pt x="7144" y="250031"/>
                </a:lnTo>
                <a:lnTo>
                  <a:pt x="7144" y="257175"/>
                </a:lnTo>
                <a:lnTo>
                  <a:pt x="0" y="271462"/>
                </a:lnTo>
                <a:lnTo>
                  <a:pt x="0" y="278606"/>
                </a:lnTo>
                <a:lnTo>
                  <a:pt x="7144" y="285750"/>
                </a:lnTo>
                <a:lnTo>
                  <a:pt x="14288" y="300037"/>
                </a:lnTo>
                <a:lnTo>
                  <a:pt x="14288" y="307181"/>
                </a:lnTo>
                <a:lnTo>
                  <a:pt x="21432" y="307181"/>
                </a:lnTo>
                <a:lnTo>
                  <a:pt x="28575" y="314325"/>
                </a:lnTo>
                <a:lnTo>
                  <a:pt x="35719" y="314325"/>
                </a:lnTo>
                <a:lnTo>
                  <a:pt x="42863" y="321469"/>
                </a:lnTo>
                <a:lnTo>
                  <a:pt x="50007" y="321469"/>
                </a:lnTo>
                <a:lnTo>
                  <a:pt x="64294" y="314325"/>
                </a:lnTo>
                <a:lnTo>
                  <a:pt x="85725" y="314325"/>
                </a:lnTo>
                <a:lnTo>
                  <a:pt x="92869" y="307181"/>
                </a:lnTo>
                <a:lnTo>
                  <a:pt x="92869" y="30718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543676" y="1493044"/>
            <a:ext cx="207170" cy="292895"/>
          </a:xfrm>
          <a:custGeom>
            <a:avLst/>
            <a:gdLst/>
            <a:ahLst/>
            <a:cxnLst/>
            <a:rect l="0" t="0" r="0" b="0"/>
            <a:pathLst>
              <a:path w="207170" h="292895">
                <a:moveTo>
                  <a:pt x="7144" y="0"/>
                </a:moveTo>
                <a:lnTo>
                  <a:pt x="0" y="7144"/>
                </a:lnTo>
                <a:lnTo>
                  <a:pt x="0" y="14287"/>
                </a:lnTo>
                <a:lnTo>
                  <a:pt x="0" y="14287"/>
                </a:lnTo>
                <a:lnTo>
                  <a:pt x="0" y="28575"/>
                </a:lnTo>
                <a:lnTo>
                  <a:pt x="7144" y="35719"/>
                </a:lnTo>
                <a:lnTo>
                  <a:pt x="7144" y="35719"/>
                </a:lnTo>
                <a:lnTo>
                  <a:pt x="7144" y="35719"/>
                </a:lnTo>
                <a:lnTo>
                  <a:pt x="7144" y="50006"/>
                </a:lnTo>
                <a:lnTo>
                  <a:pt x="14287" y="57150"/>
                </a:lnTo>
                <a:lnTo>
                  <a:pt x="14287" y="64294"/>
                </a:lnTo>
                <a:lnTo>
                  <a:pt x="21431" y="71437"/>
                </a:lnTo>
                <a:lnTo>
                  <a:pt x="28575" y="78581"/>
                </a:lnTo>
                <a:lnTo>
                  <a:pt x="28575" y="78581"/>
                </a:lnTo>
                <a:lnTo>
                  <a:pt x="35719" y="85725"/>
                </a:lnTo>
                <a:lnTo>
                  <a:pt x="42862" y="85725"/>
                </a:lnTo>
                <a:lnTo>
                  <a:pt x="50006" y="78581"/>
                </a:lnTo>
                <a:lnTo>
                  <a:pt x="50006" y="78581"/>
                </a:lnTo>
                <a:lnTo>
                  <a:pt x="57150" y="71437"/>
                </a:lnTo>
                <a:lnTo>
                  <a:pt x="64294" y="64294"/>
                </a:lnTo>
                <a:lnTo>
                  <a:pt x="64294" y="57150"/>
                </a:lnTo>
                <a:lnTo>
                  <a:pt x="64294" y="50006"/>
                </a:lnTo>
                <a:lnTo>
                  <a:pt x="64294" y="35719"/>
                </a:lnTo>
                <a:lnTo>
                  <a:pt x="64294" y="28575"/>
                </a:lnTo>
                <a:lnTo>
                  <a:pt x="64294" y="21431"/>
                </a:lnTo>
                <a:lnTo>
                  <a:pt x="64294" y="14287"/>
                </a:lnTo>
                <a:lnTo>
                  <a:pt x="64294" y="7144"/>
                </a:lnTo>
                <a:lnTo>
                  <a:pt x="64294" y="7144"/>
                </a:lnTo>
                <a:lnTo>
                  <a:pt x="64294" y="0"/>
                </a:lnTo>
                <a:lnTo>
                  <a:pt x="57150" y="0"/>
                </a:lnTo>
                <a:lnTo>
                  <a:pt x="57150" y="0"/>
                </a:lnTo>
                <a:lnTo>
                  <a:pt x="57150" y="0"/>
                </a:lnTo>
                <a:lnTo>
                  <a:pt x="64294" y="0"/>
                </a:lnTo>
                <a:lnTo>
                  <a:pt x="64294" y="7144"/>
                </a:lnTo>
                <a:lnTo>
                  <a:pt x="64294" y="7144"/>
                </a:lnTo>
                <a:lnTo>
                  <a:pt x="71437" y="14287"/>
                </a:lnTo>
                <a:lnTo>
                  <a:pt x="78581" y="21431"/>
                </a:lnTo>
                <a:lnTo>
                  <a:pt x="78581" y="35719"/>
                </a:lnTo>
                <a:lnTo>
                  <a:pt x="85725" y="42862"/>
                </a:lnTo>
                <a:lnTo>
                  <a:pt x="100012" y="50006"/>
                </a:lnTo>
                <a:lnTo>
                  <a:pt x="100012" y="64294"/>
                </a:lnTo>
                <a:lnTo>
                  <a:pt x="114300" y="78581"/>
                </a:lnTo>
                <a:lnTo>
                  <a:pt x="121444" y="92869"/>
                </a:lnTo>
                <a:lnTo>
                  <a:pt x="121444" y="100012"/>
                </a:lnTo>
                <a:lnTo>
                  <a:pt x="135731" y="114300"/>
                </a:lnTo>
                <a:lnTo>
                  <a:pt x="135731" y="128587"/>
                </a:lnTo>
                <a:lnTo>
                  <a:pt x="142875" y="150019"/>
                </a:lnTo>
                <a:lnTo>
                  <a:pt x="150019" y="164306"/>
                </a:lnTo>
                <a:lnTo>
                  <a:pt x="157162" y="178594"/>
                </a:lnTo>
                <a:lnTo>
                  <a:pt x="157162" y="192881"/>
                </a:lnTo>
                <a:lnTo>
                  <a:pt x="157162" y="207169"/>
                </a:lnTo>
                <a:lnTo>
                  <a:pt x="157162" y="221456"/>
                </a:lnTo>
                <a:lnTo>
                  <a:pt x="157162" y="228600"/>
                </a:lnTo>
                <a:lnTo>
                  <a:pt x="157162" y="242887"/>
                </a:lnTo>
                <a:lnTo>
                  <a:pt x="150019" y="257175"/>
                </a:lnTo>
                <a:lnTo>
                  <a:pt x="142875" y="264319"/>
                </a:lnTo>
                <a:lnTo>
                  <a:pt x="135731" y="278606"/>
                </a:lnTo>
                <a:lnTo>
                  <a:pt x="135731" y="285750"/>
                </a:lnTo>
                <a:lnTo>
                  <a:pt x="128587" y="292894"/>
                </a:lnTo>
                <a:lnTo>
                  <a:pt x="114300" y="292894"/>
                </a:lnTo>
                <a:lnTo>
                  <a:pt x="107156" y="292894"/>
                </a:lnTo>
                <a:lnTo>
                  <a:pt x="100012" y="292894"/>
                </a:lnTo>
                <a:lnTo>
                  <a:pt x="92869" y="285750"/>
                </a:lnTo>
                <a:lnTo>
                  <a:pt x="85725" y="278606"/>
                </a:lnTo>
                <a:lnTo>
                  <a:pt x="71437" y="264319"/>
                </a:lnTo>
                <a:lnTo>
                  <a:pt x="71437" y="250031"/>
                </a:lnTo>
                <a:lnTo>
                  <a:pt x="71437" y="250031"/>
                </a:lnTo>
                <a:lnTo>
                  <a:pt x="71437" y="235744"/>
                </a:lnTo>
                <a:lnTo>
                  <a:pt x="71437" y="221456"/>
                </a:lnTo>
                <a:lnTo>
                  <a:pt x="71437" y="200025"/>
                </a:lnTo>
                <a:lnTo>
                  <a:pt x="78581" y="185737"/>
                </a:lnTo>
                <a:lnTo>
                  <a:pt x="85725" y="171450"/>
                </a:lnTo>
                <a:lnTo>
                  <a:pt x="92869" y="157162"/>
                </a:lnTo>
                <a:lnTo>
                  <a:pt x="100012" y="142875"/>
                </a:lnTo>
                <a:lnTo>
                  <a:pt x="107156" y="128587"/>
                </a:lnTo>
                <a:lnTo>
                  <a:pt x="121444" y="121444"/>
                </a:lnTo>
                <a:lnTo>
                  <a:pt x="135731" y="107156"/>
                </a:lnTo>
                <a:lnTo>
                  <a:pt x="142875" y="100012"/>
                </a:lnTo>
                <a:lnTo>
                  <a:pt x="157162" y="100012"/>
                </a:lnTo>
                <a:lnTo>
                  <a:pt x="171450" y="92869"/>
                </a:lnTo>
                <a:lnTo>
                  <a:pt x="192881" y="78581"/>
                </a:lnTo>
                <a:lnTo>
                  <a:pt x="207169" y="78581"/>
                </a:lnTo>
                <a:lnTo>
                  <a:pt x="207169" y="7858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300788" y="1814513"/>
            <a:ext cx="92870" cy="264319"/>
          </a:xfrm>
          <a:custGeom>
            <a:avLst/>
            <a:gdLst/>
            <a:ahLst/>
            <a:cxnLst/>
            <a:rect l="0" t="0" r="0" b="0"/>
            <a:pathLst>
              <a:path w="92870" h="264319">
                <a:moveTo>
                  <a:pt x="7144" y="0"/>
                </a:moveTo>
                <a:lnTo>
                  <a:pt x="7144" y="0"/>
                </a:lnTo>
                <a:lnTo>
                  <a:pt x="0" y="0"/>
                </a:lnTo>
                <a:lnTo>
                  <a:pt x="7144" y="0"/>
                </a:lnTo>
                <a:lnTo>
                  <a:pt x="0" y="0"/>
                </a:lnTo>
                <a:lnTo>
                  <a:pt x="7144" y="0"/>
                </a:lnTo>
                <a:lnTo>
                  <a:pt x="7144" y="7143"/>
                </a:lnTo>
                <a:lnTo>
                  <a:pt x="7144" y="7143"/>
                </a:lnTo>
                <a:lnTo>
                  <a:pt x="7144" y="14287"/>
                </a:lnTo>
                <a:lnTo>
                  <a:pt x="7144" y="21431"/>
                </a:lnTo>
                <a:lnTo>
                  <a:pt x="14288" y="28575"/>
                </a:lnTo>
                <a:lnTo>
                  <a:pt x="14288" y="35718"/>
                </a:lnTo>
                <a:lnTo>
                  <a:pt x="14288" y="50006"/>
                </a:lnTo>
                <a:lnTo>
                  <a:pt x="21432" y="64293"/>
                </a:lnTo>
                <a:lnTo>
                  <a:pt x="21432" y="78581"/>
                </a:lnTo>
                <a:lnTo>
                  <a:pt x="21432" y="92868"/>
                </a:lnTo>
                <a:lnTo>
                  <a:pt x="28575" y="107156"/>
                </a:lnTo>
                <a:lnTo>
                  <a:pt x="35719" y="121443"/>
                </a:lnTo>
                <a:lnTo>
                  <a:pt x="42863" y="135731"/>
                </a:lnTo>
                <a:lnTo>
                  <a:pt x="42863" y="150018"/>
                </a:lnTo>
                <a:lnTo>
                  <a:pt x="50007" y="164306"/>
                </a:lnTo>
                <a:lnTo>
                  <a:pt x="57150" y="178593"/>
                </a:lnTo>
                <a:lnTo>
                  <a:pt x="57150" y="192881"/>
                </a:lnTo>
                <a:lnTo>
                  <a:pt x="64294" y="207168"/>
                </a:lnTo>
                <a:lnTo>
                  <a:pt x="64294" y="221456"/>
                </a:lnTo>
                <a:lnTo>
                  <a:pt x="71438" y="228600"/>
                </a:lnTo>
                <a:lnTo>
                  <a:pt x="78582" y="242887"/>
                </a:lnTo>
                <a:lnTo>
                  <a:pt x="78582" y="250031"/>
                </a:lnTo>
                <a:lnTo>
                  <a:pt x="78582" y="257175"/>
                </a:lnTo>
                <a:lnTo>
                  <a:pt x="92869" y="264318"/>
                </a:lnTo>
                <a:lnTo>
                  <a:pt x="92869" y="264318"/>
                </a:lnTo>
                <a:lnTo>
                  <a:pt x="92869" y="26431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315076" y="1921669"/>
            <a:ext cx="150020" cy="71438"/>
          </a:xfrm>
          <a:custGeom>
            <a:avLst/>
            <a:gdLst/>
            <a:ahLst/>
            <a:cxnLst/>
            <a:rect l="0" t="0" r="0" b="0"/>
            <a:pathLst>
              <a:path w="150020" h="71438">
                <a:moveTo>
                  <a:pt x="0" y="71437"/>
                </a:moveTo>
                <a:lnTo>
                  <a:pt x="0" y="71437"/>
                </a:lnTo>
                <a:lnTo>
                  <a:pt x="7144" y="71437"/>
                </a:lnTo>
                <a:lnTo>
                  <a:pt x="7144" y="71437"/>
                </a:lnTo>
                <a:lnTo>
                  <a:pt x="7144" y="71437"/>
                </a:lnTo>
                <a:lnTo>
                  <a:pt x="7144" y="71437"/>
                </a:lnTo>
                <a:lnTo>
                  <a:pt x="7144" y="71437"/>
                </a:lnTo>
                <a:lnTo>
                  <a:pt x="7144" y="71437"/>
                </a:lnTo>
                <a:lnTo>
                  <a:pt x="7144" y="71437"/>
                </a:lnTo>
                <a:lnTo>
                  <a:pt x="14287" y="71437"/>
                </a:lnTo>
                <a:lnTo>
                  <a:pt x="21431" y="71437"/>
                </a:lnTo>
                <a:lnTo>
                  <a:pt x="28575" y="64294"/>
                </a:lnTo>
                <a:lnTo>
                  <a:pt x="28575" y="64294"/>
                </a:lnTo>
                <a:lnTo>
                  <a:pt x="42862" y="64294"/>
                </a:lnTo>
                <a:lnTo>
                  <a:pt x="42862" y="64294"/>
                </a:lnTo>
                <a:lnTo>
                  <a:pt x="50006" y="57150"/>
                </a:lnTo>
                <a:lnTo>
                  <a:pt x="57150" y="57150"/>
                </a:lnTo>
                <a:lnTo>
                  <a:pt x="71437" y="50006"/>
                </a:lnTo>
                <a:lnTo>
                  <a:pt x="78581" y="42862"/>
                </a:lnTo>
                <a:lnTo>
                  <a:pt x="85725" y="35719"/>
                </a:lnTo>
                <a:lnTo>
                  <a:pt x="100012" y="28575"/>
                </a:lnTo>
                <a:lnTo>
                  <a:pt x="114300" y="28575"/>
                </a:lnTo>
                <a:lnTo>
                  <a:pt x="121444" y="21431"/>
                </a:lnTo>
                <a:lnTo>
                  <a:pt x="142875" y="7144"/>
                </a:lnTo>
                <a:lnTo>
                  <a:pt x="150019" y="0"/>
                </a:lnTo>
                <a:lnTo>
                  <a:pt x="15001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507957" y="1893094"/>
            <a:ext cx="200026" cy="121445"/>
          </a:xfrm>
          <a:custGeom>
            <a:avLst/>
            <a:gdLst/>
            <a:ahLst/>
            <a:cxnLst/>
            <a:rect l="0" t="0" r="0" b="0"/>
            <a:pathLst>
              <a:path w="200026" h="121445">
                <a:moveTo>
                  <a:pt x="0" y="35719"/>
                </a:moveTo>
                <a:lnTo>
                  <a:pt x="0" y="42862"/>
                </a:lnTo>
                <a:lnTo>
                  <a:pt x="0" y="42862"/>
                </a:lnTo>
                <a:lnTo>
                  <a:pt x="0" y="50006"/>
                </a:lnTo>
                <a:lnTo>
                  <a:pt x="7144" y="57150"/>
                </a:lnTo>
                <a:lnTo>
                  <a:pt x="7144" y="64294"/>
                </a:lnTo>
                <a:lnTo>
                  <a:pt x="14288" y="71437"/>
                </a:lnTo>
                <a:lnTo>
                  <a:pt x="14288" y="71437"/>
                </a:lnTo>
                <a:lnTo>
                  <a:pt x="14288" y="78581"/>
                </a:lnTo>
                <a:lnTo>
                  <a:pt x="21431" y="92869"/>
                </a:lnTo>
                <a:lnTo>
                  <a:pt x="28575" y="100012"/>
                </a:lnTo>
                <a:lnTo>
                  <a:pt x="28575" y="107156"/>
                </a:lnTo>
                <a:lnTo>
                  <a:pt x="35719" y="114300"/>
                </a:lnTo>
                <a:lnTo>
                  <a:pt x="42863" y="121444"/>
                </a:lnTo>
                <a:lnTo>
                  <a:pt x="50006" y="121444"/>
                </a:lnTo>
                <a:lnTo>
                  <a:pt x="57150" y="121444"/>
                </a:lnTo>
                <a:lnTo>
                  <a:pt x="64294" y="121444"/>
                </a:lnTo>
                <a:lnTo>
                  <a:pt x="71438" y="114300"/>
                </a:lnTo>
                <a:lnTo>
                  <a:pt x="78581" y="114300"/>
                </a:lnTo>
                <a:lnTo>
                  <a:pt x="78581" y="107156"/>
                </a:lnTo>
                <a:lnTo>
                  <a:pt x="85725" y="100012"/>
                </a:lnTo>
                <a:lnTo>
                  <a:pt x="92869" y="85725"/>
                </a:lnTo>
                <a:lnTo>
                  <a:pt x="92869" y="78581"/>
                </a:lnTo>
                <a:lnTo>
                  <a:pt x="100013" y="64294"/>
                </a:lnTo>
                <a:lnTo>
                  <a:pt x="100013" y="50006"/>
                </a:lnTo>
                <a:lnTo>
                  <a:pt x="100013" y="42862"/>
                </a:lnTo>
                <a:lnTo>
                  <a:pt x="100013" y="28575"/>
                </a:lnTo>
                <a:lnTo>
                  <a:pt x="100013" y="21431"/>
                </a:lnTo>
                <a:lnTo>
                  <a:pt x="100013" y="14287"/>
                </a:lnTo>
                <a:lnTo>
                  <a:pt x="100013" y="7144"/>
                </a:lnTo>
                <a:lnTo>
                  <a:pt x="100013" y="7144"/>
                </a:lnTo>
                <a:lnTo>
                  <a:pt x="100013" y="0"/>
                </a:lnTo>
                <a:lnTo>
                  <a:pt x="100013" y="0"/>
                </a:lnTo>
                <a:lnTo>
                  <a:pt x="100013" y="7144"/>
                </a:lnTo>
                <a:lnTo>
                  <a:pt x="100013" y="7144"/>
                </a:lnTo>
                <a:lnTo>
                  <a:pt x="100013" y="14287"/>
                </a:lnTo>
                <a:lnTo>
                  <a:pt x="100013" y="21431"/>
                </a:lnTo>
                <a:lnTo>
                  <a:pt x="107156" y="28575"/>
                </a:lnTo>
                <a:lnTo>
                  <a:pt x="107156" y="35719"/>
                </a:lnTo>
                <a:lnTo>
                  <a:pt x="121444" y="50006"/>
                </a:lnTo>
                <a:lnTo>
                  <a:pt x="121444" y="57150"/>
                </a:lnTo>
                <a:lnTo>
                  <a:pt x="128588" y="71437"/>
                </a:lnTo>
                <a:lnTo>
                  <a:pt x="135731" y="78581"/>
                </a:lnTo>
                <a:lnTo>
                  <a:pt x="150019" y="85725"/>
                </a:lnTo>
                <a:lnTo>
                  <a:pt x="157163" y="92869"/>
                </a:lnTo>
                <a:lnTo>
                  <a:pt x="164306" y="100012"/>
                </a:lnTo>
                <a:lnTo>
                  <a:pt x="171450" y="107156"/>
                </a:lnTo>
                <a:lnTo>
                  <a:pt x="178594" y="107156"/>
                </a:lnTo>
                <a:lnTo>
                  <a:pt x="192881" y="114300"/>
                </a:lnTo>
                <a:lnTo>
                  <a:pt x="200025" y="114300"/>
                </a:lnTo>
                <a:lnTo>
                  <a:pt x="200025" y="1143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693695" y="1750219"/>
            <a:ext cx="457201" cy="257176"/>
          </a:xfrm>
          <a:custGeom>
            <a:avLst/>
            <a:gdLst/>
            <a:ahLst/>
            <a:cxnLst/>
            <a:rect l="0" t="0" r="0" b="0"/>
            <a:pathLst>
              <a:path w="457201" h="257176">
                <a:moveTo>
                  <a:pt x="7143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7144"/>
                </a:lnTo>
                <a:lnTo>
                  <a:pt x="0" y="14287"/>
                </a:lnTo>
                <a:lnTo>
                  <a:pt x="0" y="14287"/>
                </a:lnTo>
                <a:lnTo>
                  <a:pt x="0" y="21431"/>
                </a:lnTo>
                <a:lnTo>
                  <a:pt x="0" y="35719"/>
                </a:lnTo>
                <a:lnTo>
                  <a:pt x="0" y="50006"/>
                </a:lnTo>
                <a:lnTo>
                  <a:pt x="7143" y="64294"/>
                </a:lnTo>
                <a:lnTo>
                  <a:pt x="7143" y="85725"/>
                </a:lnTo>
                <a:lnTo>
                  <a:pt x="14287" y="100012"/>
                </a:lnTo>
                <a:lnTo>
                  <a:pt x="21431" y="114300"/>
                </a:lnTo>
                <a:lnTo>
                  <a:pt x="28575" y="135731"/>
                </a:lnTo>
                <a:lnTo>
                  <a:pt x="35718" y="150019"/>
                </a:lnTo>
                <a:lnTo>
                  <a:pt x="42862" y="171450"/>
                </a:lnTo>
                <a:lnTo>
                  <a:pt x="50006" y="185737"/>
                </a:lnTo>
                <a:lnTo>
                  <a:pt x="57150" y="200025"/>
                </a:lnTo>
                <a:lnTo>
                  <a:pt x="64293" y="214312"/>
                </a:lnTo>
                <a:lnTo>
                  <a:pt x="71437" y="221456"/>
                </a:lnTo>
                <a:lnTo>
                  <a:pt x="71437" y="228600"/>
                </a:lnTo>
                <a:lnTo>
                  <a:pt x="78581" y="235744"/>
                </a:lnTo>
                <a:lnTo>
                  <a:pt x="78581" y="235744"/>
                </a:lnTo>
                <a:lnTo>
                  <a:pt x="85725" y="242887"/>
                </a:lnTo>
                <a:lnTo>
                  <a:pt x="85725" y="242887"/>
                </a:lnTo>
                <a:lnTo>
                  <a:pt x="85725" y="242887"/>
                </a:lnTo>
                <a:lnTo>
                  <a:pt x="85725" y="235744"/>
                </a:lnTo>
                <a:lnTo>
                  <a:pt x="85725" y="228600"/>
                </a:lnTo>
                <a:lnTo>
                  <a:pt x="78581" y="228600"/>
                </a:lnTo>
                <a:lnTo>
                  <a:pt x="78581" y="214312"/>
                </a:lnTo>
                <a:lnTo>
                  <a:pt x="78581" y="207169"/>
                </a:lnTo>
                <a:lnTo>
                  <a:pt x="78581" y="200025"/>
                </a:lnTo>
                <a:lnTo>
                  <a:pt x="78581" y="185737"/>
                </a:lnTo>
                <a:lnTo>
                  <a:pt x="78581" y="178594"/>
                </a:lnTo>
                <a:lnTo>
                  <a:pt x="78581" y="164306"/>
                </a:lnTo>
                <a:lnTo>
                  <a:pt x="85725" y="157162"/>
                </a:lnTo>
                <a:lnTo>
                  <a:pt x="85725" y="150019"/>
                </a:lnTo>
                <a:lnTo>
                  <a:pt x="92868" y="142875"/>
                </a:lnTo>
                <a:lnTo>
                  <a:pt x="92868" y="135731"/>
                </a:lnTo>
                <a:lnTo>
                  <a:pt x="100012" y="128587"/>
                </a:lnTo>
                <a:lnTo>
                  <a:pt x="107156" y="128587"/>
                </a:lnTo>
                <a:lnTo>
                  <a:pt x="121443" y="128587"/>
                </a:lnTo>
                <a:lnTo>
                  <a:pt x="128587" y="128587"/>
                </a:lnTo>
                <a:lnTo>
                  <a:pt x="135731" y="135731"/>
                </a:lnTo>
                <a:lnTo>
                  <a:pt x="142875" y="142875"/>
                </a:lnTo>
                <a:lnTo>
                  <a:pt x="150018" y="142875"/>
                </a:lnTo>
                <a:lnTo>
                  <a:pt x="157162" y="150019"/>
                </a:lnTo>
                <a:lnTo>
                  <a:pt x="164306" y="157162"/>
                </a:lnTo>
                <a:lnTo>
                  <a:pt x="171450" y="164306"/>
                </a:lnTo>
                <a:lnTo>
                  <a:pt x="171450" y="178594"/>
                </a:lnTo>
                <a:lnTo>
                  <a:pt x="178593" y="185737"/>
                </a:lnTo>
                <a:lnTo>
                  <a:pt x="178593" y="192881"/>
                </a:lnTo>
                <a:lnTo>
                  <a:pt x="171450" y="200025"/>
                </a:lnTo>
                <a:lnTo>
                  <a:pt x="164306" y="207169"/>
                </a:lnTo>
                <a:lnTo>
                  <a:pt x="164306" y="221456"/>
                </a:lnTo>
                <a:lnTo>
                  <a:pt x="157162" y="228600"/>
                </a:lnTo>
                <a:lnTo>
                  <a:pt x="150018" y="235744"/>
                </a:lnTo>
                <a:lnTo>
                  <a:pt x="142875" y="242887"/>
                </a:lnTo>
                <a:lnTo>
                  <a:pt x="128587" y="250031"/>
                </a:lnTo>
                <a:lnTo>
                  <a:pt x="121443" y="250031"/>
                </a:lnTo>
                <a:lnTo>
                  <a:pt x="114300" y="257175"/>
                </a:lnTo>
                <a:lnTo>
                  <a:pt x="107156" y="257175"/>
                </a:lnTo>
                <a:lnTo>
                  <a:pt x="107156" y="257175"/>
                </a:lnTo>
                <a:lnTo>
                  <a:pt x="107156" y="257175"/>
                </a:lnTo>
                <a:lnTo>
                  <a:pt x="107156" y="257175"/>
                </a:lnTo>
                <a:lnTo>
                  <a:pt x="107156" y="250031"/>
                </a:lnTo>
                <a:lnTo>
                  <a:pt x="114300" y="250031"/>
                </a:lnTo>
                <a:lnTo>
                  <a:pt x="128587" y="250031"/>
                </a:lnTo>
                <a:lnTo>
                  <a:pt x="135731" y="242887"/>
                </a:lnTo>
                <a:lnTo>
                  <a:pt x="150018" y="235744"/>
                </a:lnTo>
                <a:lnTo>
                  <a:pt x="164306" y="228600"/>
                </a:lnTo>
                <a:lnTo>
                  <a:pt x="178593" y="221456"/>
                </a:lnTo>
                <a:lnTo>
                  <a:pt x="192881" y="214312"/>
                </a:lnTo>
                <a:lnTo>
                  <a:pt x="207168" y="207169"/>
                </a:lnTo>
                <a:lnTo>
                  <a:pt x="221456" y="192881"/>
                </a:lnTo>
                <a:lnTo>
                  <a:pt x="235743" y="178594"/>
                </a:lnTo>
                <a:lnTo>
                  <a:pt x="250031" y="164306"/>
                </a:lnTo>
                <a:lnTo>
                  <a:pt x="264318" y="150019"/>
                </a:lnTo>
                <a:lnTo>
                  <a:pt x="271462" y="135731"/>
                </a:lnTo>
                <a:lnTo>
                  <a:pt x="285750" y="121444"/>
                </a:lnTo>
                <a:lnTo>
                  <a:pt x="292893" y="107156"/>
                </a:lnTo>
                <a:lnTo>
                  <a:pt x="300037" y="92869"/>
                </a:lnTo>
                <a:lnTo>
                  <a:pt x="300037" y="78581"/>
                </a:lnTo>
                <a:lnTo>
                  <a:pt x="300037" y="71437"/>
                </a:lnTo>
                <a:lnTo>
                  <a:pt x="300037" y="57150"/>
                </a:lnTo>
                <a:lnTo>
                  <a:pt x="300037" y="57150"/>
                </a:lnTo>
                <a:lnTo>
                  <a:pt x="292893" y="50006"/>
                </a:lnTo>
                <a:lnTo>
                  <a:pt x="285750" y="50006"/>
                </a:lnTo>
                <a:lnTo>
                  <a:pt x="278606" y="57150"/>
                </a:lnTo>
                <a:lnTo>
                  <a:pt x="271462" y="57150"/>
                </a:lnTo>
                <a:lnTo>
                  <a:pt x="264318" y="71437"/>
                </a:lnTo>
                <a:lnTo>
                  <a:pt x="257175" y="85725"/>
                </a:lnTo>
                <a:lnTo>
                  <a:pt x="257175" y="100012"/>
                </a:lnTo>
                <a:lnTo>
                  <a:pt x="250031" y="121444"/>
                </a:lnTo>
                <a:lnTo>
                  <a:pt x="250031" y="135731"/>
                </a:lnTo>
                <a:lnTo>
                  <a:pt x="257175" y="150019"/>
                </a:lnTo>
                <a:lnTo>
                  <a:pt x="264318" y="171450"/>
                </a:lnTo>
                <a:lnTo>
                  <a:pt x="271462" y="185737"/>
                </a:lnTo>
                <a:lnTo>
                  <a:pt x="285750" y="192881"/>
                </a:lnTo>
                <a:lnTo>
                  <a:pt x="307181" y="207169"/>
                </a:lnTo>
                <a:lnTo>
                  <a:pt x="321468" y="214312"/>
                </a:lnTo>
                <a:lnTo>
                  <a:pt x="342900" y="221456"/>
                </a:lnTo>
                <a:lnTo>
                  <a:pt x="364331" y="228600"/>
                </a:lnTo>
                <a:lnTo>
                  <a:pt x="385762" y="228600"/>
                </a:lnTo>
                <a:lnTo>
                  <a:pt x="435768" y="235744"/>
                </a:lnTo>
                <a:lnTo>
                  <a:pt x="457200" y="235744"/>
                </a:lnTo>
                <a:lnTo>
                  <a:pt x="457200" y="23574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286000" y="1764506"/>
            <a:ext cx="14289" cy="214314"/>
          </a:xfrm>
          <a:custGeom>
            <a:avLst/>
            <a:gdLst/>
            <a:ahLst/>
            <a:cxnLst/>
            <a:rect l="0" t="0" r="0" b="0"/>
            <a:pathLst>
              <a:path w="14289" h="214314">
                <a:moveTo>
                  <a:pt x="7144" y="0"/>
                </a:move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7144"/>
                </a:lnTo>
                <a:lnTo>
                  <a:pt x="7144" y="7144"/>
                </a:lnTo>
                <a:lnTo>
                  <a:pt x="0" y="7144"/>
                </a:lnTo>
                <a:lnTo>
                  <a:pt x="0" y="14288"/>
                </a:lnTo>
                <a:lnTo>
                  <a:pt x="7144" y="28575"/>
                </a:lnTo>
                <a:lnTo>
                  <a:pt x="7144" y="35719"/>
                </a:lnTo>
                <a:lnTo>
                  <a:pt x="7144" y="50007"/>
                </a:lnTo>
                <a:lnTo>
                  <a:pt x="7144" y="64294"/>
                </a:lnTo>
                <a:lnTo>
                  <a:pt x="7144" y="78582"/>
                </a:lnTo>
                <a:lnTo>
                  <a:pt x="7144" y="92869"/>
                </a:lnTo>
                <a:lnTo>
                  <a:pt x="7144" y="114300"/>
                </a:lnTo>
                <a:lnTo>
                  <a:pt x="7144" y="128588"/>
                </a:lnTo>
                <a:lnTo>
                  <a:pt x="7144" y="142875"/>
                </a:lnTo>
                <a:lnTo>
                  <a:pt x="7144" y="157163"/>
                </a:lnTo>
                <a:lnTo>
                  <a:pt x="7144" y="171450"/>
                </a:lnTo>
                <a:lnTo>
                  <a:pt x="7144" y="185738"/>
                </a:lnTo>
                <a:lnTo>
                  <a:pt x="7144" y="192882"/>
                </a:lnTo>
                <a:lnTo>
                  <a:pt x="7144" y="200025"/>
                </a:lnTo>
                <a:lnTo>
                  <a:pt x="7144" y="207169"/>
                </a:lnTo>
                <a:lnTo>
                  <a:pt x="7144" y="214313"/>
                </a:lnTo>
                <a:lnTo>
                  <a:pt x="14288" y="214313"/>
                </a:lnTo>
                <a:lnTo>
                  <a:pt x="14288" y="207169"/>
                </a:lnTo>
                <a:lnTo>
                  <a:pt x="14288" y="207169"/>
                </a:lnTo>
                <a:lnTo>
                  <a:pt x="14288" y="20716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271713" y="1700213"/>
            <a:ext cx="171451" cy="278607"/>
          </a:xfrm>
          <a:custGeom>
            <a:avLst/>
            <a:gdLst/>
            <a:ahLst/>
            <a:cxnLst/>
            <a:rect l="0" t="0" r="0" b="0"/>
            <a:pathLst>
              <a:path w="171451" h="278607">
                <a:moveTo>
                  <a:pt x="7143" y="85725"/>
                </a:moveTo>
                <a:lnTo>
                  <a:pt x="7143" y="85725"/>
                </a:lnTo>
                <a:lnTo>
                  <a:pt x="0" y="78581"/>
                </a:lnTo>
                <a:lnTo>
                  <a:pt x="0" y="78581"/>
                </a:lnTo>
                <a:lnTo>
                  <a:pt x="0" y="71437"/>
                </a:lnTo>
                <a:lnTo>
                  <a:pt x="0" y="64293"/>
                </a:lnTo>
                <a:lnTo>
                  <a:pt x="7143" y="57150"/>
                </a:lnTo>
                <a:lnTo>
                  <a:pt x="7143" y="57150"/>
                </a:lnTo>
                <a:lnTo>
                  <a:pt x="7143" y="50006"/>
                </a:lnTo>
                <a:lnTo>
                  <a:pt x="14287" y="35718"/>
                </a:lnTo>
                <a:lnTo>
                  <a:pt x="21431" y="28575"/>
                </a:lnTo>
                <a:lnTo>
                  <a:pt x="28575" y="21431"/>
                </a:lnTo>
                <a:lnTo>
                  <a:pt x="35718" y="14287"/>
                </a:lnTo>
                <a:lnTo>
                  <a:pt x="50006" y="7143"/>
                </a:lnTo>
                <a:lnTo>
                  <a:pt x="64293" y="0"/>
                </a:lnTo>
                <a:lnTo>
                  <a:pt x="71437" y="0"/>
                </a:lnTo>
                <a:lnTo>
                  <a:pt x="85725" y="0"/>
                </a:lnTo>
                <a:lnTo>
                  <a:pt x="92868" y="0"/>
                </a:lnTo>
                <a:lnTo>
                  <a:pt x="107156" y="0"/>
                </a:lnTo>
                <a:lnTo>
                  <a:pt x="121443" y="7143"/>
                </a:lnTo>
                <a:lnTo>
                  <a:pt x="128587" y="7143"/>
                </a:lnTo>
                <a:lnTo>
                  <a:pt x="142875" y="14287"/>
                </a:lnTo>
                <a:lnTo>
                  <a:pt x="150018" y="28575"/>
                </a:lnTo>
                <a:lnTo>
                  <a:pt x="157162" y="35718"/>
                </a:lnTo>
                <a:lnTo>
                  <a:pt x="164306" y="50006"/>
                </a:lnTo>
                <a:lnTo>
                  <a:pt x="164306" y="57150"/>
                </a:lnTo>
                <a:lnTo>
                  <a:pt x="171450" y="71437"/>
                </a:lnTo>
                <a:lnTo>
                  <a:pt x="171450" y="85725"/>
                </a:lnTo>
                <a:lnTo>
                  <a:pt x="171450" y="92868"/>
                </a:lnTo>
                <a:lnTo>
                  <a:pt x="164306" y="107156"/>
                </a:lnTo>
                <a:lnTo>
                  <a:pt x="157162" y="114300"/>
                </a:lnTo>
                <a:lnTo>
                  <a:pt x="150018" y="128587"/>
                </a:lnTo>
                <a:lnTo>
                  <a:pt x="135731" y="135731"/>
                </a:lnTo>
                <a:lnTo>
                  <a:pt x="128587" y="142875"/>
                </a:lnTo>
                <a:lnTo>
                  <a:pt x="114300" y="150018"/>
                </a:lnTo>
                <a:lnTo>
                  <a:pt x="100012" y="150018"/>
                </a:lnTo>
                <a:lnTo>
                  <a:pt x="85725" y="157162"/>
                </a:lnTo>
                <a:lnTo>
                  <a:pt x="78581" y="157162"/>
                </a:lnTo>
                <a:lnTo>
                  <a:pt x="71437" y="164306"/>
                </a:lnTo>
                <a:lnTo>
                  <a:pt x="64293" y="164306"/>
                </a:lnTo>
                <a:lnTo>
                  <a:pt x="57150" y="164306"/>
                </a:lnTo>
                <a:lnTo>
                  <a:pt x="57150" y="164306"/>
                </a:lnTo>
                <a:lnTo>
                  <a:pt x="57150" y="164306"/>
                </a:lnTo>
                <a:lnTo>
                  <a:pt x="64293" y="171450"/>
                </a:lnTo>
                <a:lnTo>
                  <a:pt x="71437" y="171450"/>
                </a:lnTo>
                <a:lnTo>
                  <a:pt x="78581" y="178593"/>
                </a:lnTo>
                <a:lnTo>
                  <a:pt x="85725" y="178593"/>
                </a:lnTo>
                <a:lnTo>
                  <a:pt x="100012" y="185737"/>
                </a:lnTo>
                <a:lnTo>
                  <a:pt x="107156" y="192881"/>
                </a:lnTo>
                <a:lnTo>
                  <a:pt x="121443" y="207168"/>
                </a:lnTo>
                <a:lnTo>
                  <a:pt x="128587" y="214312"/>
                </a:lnTo>
                <a:lnTo>
                  <a:pt x="135731" y="221456"/>
                </a:lnTo>
                <a:lnTo>
                  <a:pt x="142875" y="235743"/>
                </a:lnTo>
                <a:lnTo>
                  <a:pt x="157162" y="242887"/>
                </a:lnTo>
                <a:lnTo>
                  <a:pt x="157162" y="250031"/>
                </a:lnTo>
                <a:lnTo>
                  <a:pt x="157162" y="257175"/>
                </a:lnTo>
                <a:lnTo>
                  <a:pt x="164306" y="278606"/>
                </a:lnTo>
                <a:lnTo>
                  <a:pt x="164306" y="278606"/>
                </a:lnTo>
                <a:lnTo>
                  <a:pt x="164306" y="27860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478882" y="1850231"/>
            <a:ext cx="107157" cy="128589"/>
          </a:xfrm>
          <a:custGeom>
            <a:avLst/>
            <a:gdLst/>
            <a:ahLst/>
            <a:cxnLst/>
            <a:rect l="0" t="0" r="0" b="0"/>
            <a:pathLst>
              <a:path w="107157" h="128589">
                <a:moveTo>
                  <a:pt x="0" y="71438"/>
                </a:moveTo>
                <a:lnTo>
                  <a:pt x="7143" y="71438"/>
                </a:lnTo>
                <a:lnTo>
                  <a:pt x="0" y="71438"/>
                </a:lnTo>
                <a:lnTo>
                  <a:pt x="7143" y="71438"/>
                </a:lnTo>
                <a:lnTo>
                  <a:pt x="14287" y="71438"/>
                </a:lnTo>
                <a:lnTo>
                  <a:pt x="21431" y="71438"/>
                </a:lnTo>
                <a:lnTo>
                  <a:pt x="28575" y="71438"/>
                </a:lnTo>
                <a:lnTo>
                  <a:pt x="28575" y="64294"/>
                </a:lnTo>
                <a:lnTo>
                  <a:pt x="35718" y="64294"/>
                </a:lnTo>
                <a:lnTo>
                  <a:pt x="42862" y="64294"/>
                </a:lnTo>
                <a:lnTo>
                  <a:pt x="57150" y="57150"/>
                </a:lnTo>
                <a:lnTo>
                  <a:pt x="64293" y="50007"/>
                </a:lnTo>
                <a:lnTo>
                  <a:pt x="71437" y="50007"/>
                </a:lnTo>
                <a:lnTo>
                  <a:pt x="78581" y="42863"/>
                </a:lnTo>
                <a:lnTo>
                  <a:pt x="85725" y="35719"/>
                </a:lnTo>
                <a:lnTo>
                  <a:pt x="92868" y="28575"/>
                </a:lnTo>
                <a:lnTo>
                  <a:pt x="92868" y="21432"/>
                </a:lnTo>
                <a:lnTo>
                  <a:pt x="92868" y="14288"/>
                </a:lnTo>
                <a:lnTo>
                  <a:pt x="92868" y="7144"/>
                </a:lnTo>
                <a:lnTo>
                  <a:pt x="85725" y="0"/>
                </a:lnTo>
                <a:lnTo>
                  <a:pt x="85725" y="0"/>
                </a:lnTo>
                <a:lnTo>
                  <a:pt x="78581" y="0"/>
                </a:lnTo>
                <a:lnTo>
                  <a:pt x="71437" y="0"/>
                </a:lnTo>
                <a:lnTo>
                  <a:pt x="64293" y="0"/>
                </a:lnTo>
                <a:lnTo>
                  <a:pt x="57150" y="7144"/>
                </a:lnTo>
                <a:lnTo>
                  <a:pt x="57150" y="7144"/>
                </a:lnTo>
                <a:lnTo>
                  <a:pt x="50006" y="21432"/>
                </a:lnTo>
                <a:lnTo>
                  <a:pt x="42862" y="28575"/>
                </a:lnTo>
                <a:lnTo>
                  <a:pt x="35718" y="42863"/>
                </a:lnTo>
                <a:lnTo>
                  <a:pt x="35718" y="50007"/>
                </a:lnTo>
                <a:lnTo>
                  <a:pt x="35718" y="64294"/>
                </a:lnTo>
                <a:lnTo>
                  <a:pt x="42862" y="78582"/>
                </a:lnTo>
                <a:lnTo>
                  <a:pt x="42862" y="92869"/>
                </a:lnTo>
                <a:lnTo>
                  <a:pt x="50006" y="100013"/>
                </a:lnTo>
                <a:lnTo>
                  <a:pt x="57150" y="107157"/>
                </a:lnTo>
                <a:lnTo>
                  <a:pt x="64293" y="114300"/>
                </a:lnTo>
                <a:lnTo>
                  <a:pt x="71437" y="121444"/>
                </a:lnTo>
                <a:lnTo>
                  <a:pt x="92868" y="128588"/>
                </a:lnTo>
                <a:lnTo>
                  <a:pt x="107156" y="128588"/>
                </a:lnTo>
                <a:lnTo>
                  <a:pt x="107156" y="12858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643188" y="1835944"/>
            <a:ext cx="85726" cy="128588"/>
          </a:xfrm>
          <a:custGeom>
            <a:avLst/>
            <a:gdLst/>
            <a:ahLst/>
            <a:cxnLst/>
            <a:rect l="0" t="0" r="0" b="0"/>
            <a:pathLst>
              <a:path w="85726" h="128588">
                <a:moveTo>
                  <a:pt x="0" y="28575"/>
                </a:moveTo>
                <a:lnTo>
                  <a:pt x="0" y="28575"/>
                </a:lnTo>
                <a:lnTo>
                  <a:pt x="0" y="35719"/>
                </a:lnTo>
                <a:lnTo>
                  <a:pt x="0" y="35719"/>
                </a:lnTo>
                <a:lnTo>
                  <a:pt x="0" y="42862"/>
                </a:lnTo>
                <a:lnTo>
                  <a:pt x="0" y="50006"/>
                </a:lnTo>
                <a:lnTo>
                  <a:pt x="0" y="50006"/>
                </a:lnTo>
                <a:lnTo>
                  <a:pt x="0" y="50006"/>
                </a:lnTo>
                <a:lnTo>
                  <a:pt x="7144" y="64294"/>
                </a:lnTo>
                <a:lnTo>
                  <a:pt x="14287" y="71437"/>
                </a:lnTo>
                <a:lnTo>
                  <a:pt x="14287" y="78581"/>
                </a:lnTo>
                <a:lnTo>
                  <a:pt x="21431" y="85725"/>
                </a:lnTo>
                <a:lnTo>
                  <a:pt x="28575" y="100012"/>
                </a:lnTo>
                <a:lnTo>
                  <a:pt x="35719" y="107156"/>
                </a:lnTo>
                <a:lnTo>
                  <a:pt x="35719" y="114300"/>
                </a:lnTo>
                <a:lnTo>
                  <a:pt x="42862" y="121444"/>
                </a:lnTo>
                <a:lnTo>
                  <a:pt x="42862" y="121444"/>
                </a:lnTo>
                <a:lnTo>
                  <a:pt x="50006" y="128587"/>
                </a:lnTo>
                <a:lnTo>
                  <a:pt x="50006" y="128587"/>
                </a:lnTo>
                <a:lnTo>
                  <a:pt x="57150" y="121444"/>
                </a:lnTo>
                <a:lnTo>
                  <a:pt x="57150" y="121444"/>
                </a:lnTo>
                <a:lnTo>
                  <a:pt x="64294" y="114300"/>
                </a:lnTo>
                <a:lnTo>
                  <a:pt x="64294" y="107156"/>
                </a:lnTo>
                <a:lnTo>
                  <a:pt x="71437" y="92869"/>
                </a:lnTo>
                <a:lnTo>
                  <a:pt x="71437" y="85725"/>
                </a:lnTo>
                <a:lnTo>
                  <a:pt x="71437" y="71437"/>
                </a:lnTo>
                <a:lnTo>
                  <a:pt x="71437" y="64294"/>
                </a:lnTo>
                <a:lnTo>
                  <a:pt x="71437" y="50006"/>
                </a:lnTo>
                <a:lnTo>
                  <a:pt x="78581" y="35719"/>
                </a:lnTo>
                <a:lnTo>
                  <a:pt x="78581" y="28575"/>
                </a:lnTo>
                <a:lnTo>
                  <a:pt x="78581" y="21431"/>
                </a:lnTo>
                <a:lnTo>
                  <a:pt x="85725" y="7144"/>
                </a:lnTo>
                <a:lnTo>
                  <a:pt x="85725" y="0"/>
                </a:lnTo>
                <a:lnTo>
                  <a:pt x="8572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771775" y="1843088"/>
            <a:ext cx="71439" cy="107157"/>
          </a:xfrm>
          <a:custGeom>
            <a:avLst/>
            <a:gdLst/>
            <a:ahLst/>
            <a:cxnLst/>
            <a:rect l="0" t="0" r="0" b="0"/>
            <a:pathLst>
              <a:path w="71439" h="107157">
                <a:moveTo>
                  <a:pt x="71438" y="0"/>
                </a:moveTo>
                <a:lnTo>
                  <a:pt x="64294" y="7143"/>
                </a:lnTo>
                <a:lnTo>
                  <a:pt x="64294" y="7143"/>
                </a:lnTo>
                <a:lnTo>
                  <a:pt x="57150" y="14287"/>
                </a:lnTo>
                <a:lnTo>
                  <a:pt x="50007" y="21431"/>
                </a:lnTo>
                <a:lnTo>
                  <a:pt x="35719" y="28575"/>
                </a:lnTo>
                <a:lnTo>
                  <a:pt x="35719" y="28575"/>
                </a:lnTo>
                <a:lnTo>
                  <a:pt x="35719" y="28575"/>
                </a:lnTo>
                <a:lnTo>
                  <a:pt x="28575" y="42862"/>
                </a:lnTo>
                <a:lnTo>
                  <a:pt x="14288" y="50006"/>
                </a:lnTo>
                <a:lnTo>
                  <a:pt x="14288" y="64293"/>
                </a:lnTo>
                <a:lnTo>
                  <a:pt x="7144" y="71437"/>
                </a:lnTo>
                <a:lnTo>
                  <a:pt x="0" y="85725"/>
                </a:lnTo>
                <a:lnTo>
                  <a:pt x="7144" y="92868"/>
                </a:lnTo>
                <a:lnTo>
                  <a:pt x="7144" y="100012"/>
                </a:lnTo>
                <a:lnTo>
                  <a:pt x="14288" y="100012"/>
                </a:lnTo>
                <a:lnTo>
                  <a:pt x="21432" y="107156"/>
                </a:lnTo>
                <a:lnTo>
                  <a:pt x="28575" y="107156"/>
                </a:lnTo>
                <a:lnTo>
                  <a:pt x="35719" y="100012"/>
                </a:lnTo>
                <a:lnTo>
                  <a:pt x="50007" y="100012"/>
                </a:lnTo>
                <a:lnTo>
                  <a:pt x="57150" y="92868"/>
                </a:lnTo>
                <a:lnTo>
                  <a:pt x="64294" y="85725"/>
                </a:lnTo>
                <a:lnTo>
                  <a:pt x="71438" y="78581"/>
                </a:lnTo>
                <a:lnTo>
                  <a:pt x="71438" y="64293"/>
                </a:lnTo>
                <a:lnTo>
                  <a:pt x="71438" y="57150"/>
                </a:lnTo>
                <a:lnTo>
                  <a:pt x="71438" y="50006"/>
                </a:lnTo>
                <a:lnTo>
                  <a:pt x="71438" y="42862"/>
                </a:lnTo>
                <a:lnTo>
                  <a:pt x="64294" y="35718"/>
                </a:lnTo>
                <a:lnTo>
                  <a:pt x="64294" y="28575"/>
                </a:lnTo>
                <a:lnTo>
                  <a:pt x="50007" y="21431"/>
                </a:lnTo>
                <a:lnTo>
                  <a:pt x="50007" y="21431"/>
                </a:lnTo>
                <a:lnTo>
                  <a:pt x="50007" y="214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914650" y="1700213"/>
            <a:ext cx="7145" cy="250032"/>
          </a:xfrm>
          <a:custGeom>
            <a:avLst/>
            <a:gdLst/>
            <a:ahLst/>
            <a:cxnLst/>
            <a:rect l="0" t="0" r="0" b="0"/>
            <a:pathLst>
              <a:path w="7145" h="250032">
                <a:moveTo>
                  <a:pt x="7144" y="0"/>
                </a:moveTo>
                <a:lnTo>
                  <a:pt x="7144" y="0"/>
                </a:lnTo>
                <a:lnTo>
                  <a:pt x="7144" y="7143"/>
                </a:lnTo>
                <a:lnTo>
                  <a:pt x="7144" y="7143"/>
                </a:lnTo>
                <a:lnTo>
                  <a:pt x="7144" y="21431"/>
                </a:lnTo>
                <a:lnTo>
                  <a:pt x="7144" y="35718"/>
                </a:lnTo>
                <a:lnTo>
                  <a:pt x="7144" y="42862"/>
                </a:lnTo>
                <a:lnTo>
                  <a:pt x="7144" y="42862"/>
                </a:lnTo>
                <a:lnTo>
                  <a:pt x="7144" y="57150"/>
                </a:lnTo>
                <a:lnTo>
                  <a:pt x="7144" y="78581"/>
                </a:lnTo>
                <a:lnTo>
                  <a:pt x="7144" y="100012"/>
                </a:lnTo>
                <a:lnTo>
                  <a:pt x="7144" y="114300"/>
                </a:lnTo>
                <a:lnTo>
                  <a:pt x="7144" y="135731"/>
                </a:lnTo>
                <a:lnTo>
                  <a:pt x="0" y="157162"/>
                </a:lnTo>
                <a:lnTo>
                  <a:pt x="0" y="171450"/>
                </a:lnTo>
                <a:lnTo>
                  <a:pt x="0" y="185737"/>
                </a:lnTo>
                <a:lnTo>
                  <a:pt x="0" y="200025"/>
                </a:lnTo>
                <a:lnTo>
                  <a:pt x="0" y="214312"/>
                </a:lnTo>
                <a:lnTo>
                  <a:pt x="0" y="228600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000375" y="1857375"/>
            <a:ext cx="71439" cy="100014"/>
          </a:xfrm>
          <a:custGeom>
            <a:avLst/>
            <a:gdLst/>
            <a:ahLst/>
            <a:cxnLst/>
            <a:rect l="0" t="0" r="0" b="0"/>
            <a:pathLst>
              <a:path w="71439" h="100014">
                <a:moveTo>
                  <a:pt x="0" y="7144"/>
                </a:moveTo>
                <a:lnTo>
                  <a:pt x="0" y="14288"/>
                </a:lnTo>
                <a:lnTo>
                  <a:pt x="0" y="21431"/>
                </a:lnTo>
                <a:lnTo>
                  <a:pt x="0" y="21431"/>
                </a:lnTo>
                <a:lnTo>
                  <a:pt x="0" y="35719"/>
                </a:lnTo>
                <a:lnTo>
                  <a:pt x="0" y="42863"/>
                </a:lnTo>
                <a:lnTo>
                  <a:pt x="0" y="50006"/>
                </a:lnTo>
                <a:lnTo>
                  <a:pt x="0" y="50006"/>
                </a:lnTo>
                <a:lnTo>
                  <a:pt x="7144" y="57150"/>
                </a:lnTo>
                <a:lnTo>
                  <a:pt x="14288" y="71438"/>
                </a:lnTo>
                <a:lnTo>
                  <a:pt x="14288" y="78581"/>
                </a:lnTo>
                <a:lnTo>
                  <a:pt x="21432" y="85725"/>
                </a:lnTo>
                <a:lnTo>
                  <a:pt x="28575" y="92869"/>
                </a:lnTo>
                <a:lnTo>
                  <a:pt x="35719" y="100013"/>
                </a:lnTo>
                <a:lnTo>
                  <a:pt x="35719" y="100013"/>
                </a:lnTo>
                <a:lnTo>
                  <a:pt x="42863" y="100013"/>
                </a:lnTo>
                <a:lnTo>
                  <a:pt x="50007" y="100013"/>
                </a:lnTo>
                <a:lnTo>
                  <a:pt x="57150" y="92869"/>
                </a:lnTo>
                <a:lnTo>
                  <a:pt x="57150" y="85725"/>
                </a:lnTo>
                <a:lnTo>
                  <a:pt x="64294" y="78581"/>
                </a:lnTo>
                <a:lnTo>
                  <a:pt x="64294" y="71438"/>
                </a:lnTo>
                <a:lnTo>
                  <a:pt x="71438" y="64294"/>
                </a:lnTo>
                <a:lnTo>
                  <a:pt x="71438" y="50006"/>
                </a:lnTo>
                <a:lnTo>
                  <a:pt x="71438" y="42863"/>
                </a:lnTo>
                <a:lnTo>
                  <a:pt x="71438" y="35719"/>
                </a:lnTo>
                <a:lnTo>
                  <a:pt x="71438" y="28575"/>
                </a:lnTo>
                <a:lnTo>
                  <a:pt x="71438" y="21431"/>
                </a:lnTo>
                <a:lnTo>
                  <a:pt x="71438" y="7144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164682" y="1857375"/>
            <a:ext cx="14288" cy="92870"/>
          </a:xfrm>
          <a:custGeom>
            <a:avLst/>
            <a:gdLst/>
            <a:ahLst/>
            <a:cxnLst/>
            <a:rect l="0" t="0" r="0" b="0"/>
            <a:pathLst>
              <a:path w="14288" h="92870">
                <a:moveTo>
                  <a:pt x="7143" y="0"/>
                </a:moveTo>
                <a:lnTo>
                  <a:pt x="14287" y="7144"/>
                </a:lnTo>
                <a:lnTo>
                  <a:pt x="14287" y="14288"/>
                </a:lnTo>
                <a:lnTo>
                  <a:pt x="14287" y="14288"/>
                </a:lnTo>
                <a:lnTo>
                  <a:pt x="7143" y="28575"/>
                </a:lnTo>
                <a:lnTo>
                  <a:pt x="7143" y="35719"/>
                </a:lnTo>
                <a:lnTo>
                  <a:pt x="7143" y="35719"/>
                </a:lnTo>
                <a:lnTo>
                  <a:pt x="7143" y="42863"/>
                </a:lnTo>
                <a:lnTo>
                  <a:pt x="7143" y="50006"/>
                </a:lnTo>
                <a:lnTo>
                  <a:pt x="7143" y="57150"/>
                </a:lnTo>
                <a:lnTo>
                  <a:pt x="0" y="71438"/>
                </a:lnTo>
                <a:lnTo>
                  <a:pt x="0" y="78581"/>
                </a:lnTo>
                <a:lnTo>
                  <a:pt x="0" y="85725"/>
                </a:lnTo>
                <a:lnTo>
                  <a:pt x="0" y="92869"/>
                </a:lnTo>
                <a:lnTo>
                  <a:pt x="0" y="9286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150394" y="179308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221832" y="1871663"/>
            <a:ext cx="100013" cy="107157"/>
          </a:xfrm>
          <a:custGeom>
            <a:avLst/>
            <a:gdLst/>
            <a:ahLst/>
            <a:cxnLst/>
            <a:rect l="0" t="0" r="0" b="0"/>
            <a:pathLst>
              <a:path w="100013" h="107157">
                <a:moveTo>
                  <a:pt x="0" y="71437"/>
                </a:moveTo>
                <a:lnTo>
                  <a:pt x="0" y="78581"/>
                </a:lnTo>
                <a:lnTo>
                  <a:pt x="7143" y="78581"/>
                </a:lnTo>
                <a:lnTo>
                  <a:pt x="7143" y="78581"/>
                </a:lnTo>
                <a:lnTo>
                  <a:pt x="7143" y="85725"/>
                </a:lnTo>
                <a:lnTo>
                  <a:pt x="7143" y="85725"/>
                </a:lnTo>
                <a:lnTo>
                  <a:pt x="7143" y="85725"/>
                </a:lnTo>
                <a:lnTo>
                  <a:pt x="7143" y="85725"/>
                </a:lnTo>
                <a:lnTo>
                  <a:pt x="14287" y="78581"/>
                </a:lnTo>
                <a:lnTo>
                  <a:pt x="14287" y="78581"/>
                </a:lnTo>
                <a:lnTo>
                  <a:pt x="14287" y="71437"/>
                </a:lnTo>
                <a:lnTo>
                  <a:pt x="14287" y="64293"/>
                </a:lnTo>
                <a:lnTo>
                  <a:pt x="21431" y="57150"/>
                </a:lnTo>
                <a:lnTo>
                  <a:pt x="28575" y="50006"/>
                </a:lnTo>
                <a:lnTo>
                  <a:pt x="28575" y="35718"/>
                </a:lnTo>
                <a:lnTo>
                  <a:pt x="35718" y="28575"/>
                </a:lnTo>
                <a:lnTo>
                  <a:pt x="42862" y="14287"/>
                </a:lnTo>
                <a:lnTo>
                  <a:pt x="50006" y="7143"/>
                </a:lnTo>
                <a:lnTo>
                  <a:pt x="57150" y="7143"/>
                </a:lnTo>
                <a:lnTo>
                  <a:pt x="64293" y="0"/>
                </a:lnTo>
                <a:lnTo>
                  <a:pt x="64293" y="0"/>
                </a:lnTo>
                <a:lnTo>
                  <a:pt x="78581" y="0"/>
                </a:lnTo>
                <a:lnTo>
                  <a:pt x="78581" y="7143"/>
                </a:lnTo>
                <a:lnTo>
                  <a:pt x="85725" y="14287"/>
                </a:lnTo>
                <a:lnTo>
                  <a:pt x="92868" y="28575"/>
                </a:lnTo>
                <a:lnTo>
                  <a:pt x="92868" y="35718"/>
                </a:lnTo>
                <a:lnTo>
                  <a:pt x="92868" y="50006"/>
                </a:lnTo>
                <a:lnTo>
                  <a:pt x="92868" y="64293"/>
                </a:lnTo>
                <a:lnTo>
                  <a:pt x="92868" y="71437"/>
                </a:lnTo>
                <a:lnTo>
                  <a:pt x="100012" y="107156"/>
                </a:lnTo>
                <a:lnTo>
                  <a:pt x="100012" y="107156"/>
                </a:lnTo>
                <a:lnTo>
                  <a:pt x="100012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414713" y="1893094"/>
            <a:ext cx="135732" cy="235745"/>
          </a:xfrm>
          <a:custGeom>
            <a:avLst/>
            <a:gdLst/>
            <a:ahLst/>
            <a:cxnLst/>
            <a:rect l="0" t="0" r="0" b="0"/>
            <a:pathLst>
              <a:path w="135732" h="235745">
                <a:moveTo>
                  <a:pt x="35719" y="0"/>
                </a:moveTo>
                <a:lnTo>
                  <a:pt x="35719" y="0"/>
                </a:lnTo>
                <a:lnTo>
                  <a:pt x="28575" y="0"/>
                </a:lnTo>
                <a:lnTo>
                  <a:pt x="28575" y="0"/>
                </a:lnTo>
                <a:lnTo>
                  <a:pt x="28575" y="0"/>
                </a:lnTo>
                <a:lnTo>
                  <a:pt x="21431" y="0"/>
                </a:lnTo>
                <a:lnTo>
                  <a:pt x="14287" y="7144"/>
                </a:lnTo>
                <a:lnTo>
                  <a:pt x="14287" y="7144"/>
                </a:lnTo>
                <a:lnTo>
                  <a:pt x="14287" y="14287"/>
                </a:lnTo>
                <a:lnTo>
                  <a:pt x="14287" y="21431"/>
                </a:lnTo>
                <a:lnTo>
                  <a:pt x="7144" y="28575"/>
                </a:lnTo>
                <a:lnTo>
                  <a:pt x="0" y="42862"/>
                </a:lnTo>
                <a:lnTo>
                  <a:pt x="0" y="50006"/>
                </a:lnTo>
                <a:lnTo>
                  <a:pt x="0" y="57150"/>
                </a:lnTo>
                <a:lnTo>
                  <a:pt x="7144" y="64294"/>
                </a:lnTo>
                <a:lnTo>
                  <a:pt x="7144" y="71437"/>
                </a:lnTo>
                <a:lnTo>
                  <a:pt x="14287" y="71437"/>
                </a:lnTo>
                <a:lnTo>
                  <a:pt x="14287" y="71437"/>
                </a:lnTo>
                <a:lnTo>
                  <a:pt x="21431" y="71437"/>
                </a:lnTo>
                <a:lnTo>
                  <a:pt x="28575" y="64294"/>
                </a:lnTo>
                <a:lnTo>
                  <a:pt x="42862" y="57150"/>
                </a:lnTo>
                <a:lnTo>
                  <a:pt x="42862" y="50006"/>
                </a:lnTo>
                <a:lnTo>
                  <a:pt x="50006" y="42862"/>
                </a:lnTo>
                <a:lnTo>
                  <a:pt x="50006" y="28575"/>
                </a:lnTo>
                <a:lnTo>
                  <a:pt x="50006" y="21431"/>
                </a:lnTo>
                <a:lnTo>
                  <a:pt x="57150" y="14287"/>
                </a:lnTo>
                <a:lnTo>
                  <a:pt x="57150" y="7144"/>
                </a:lnTo>
                <a:lnTo>
                  <a:pt x="57150" y="7144"/>
                </a:lnTo>
                <a:lnTo>
                  <a:pt x="57150" y="0"/>
                </a:lnTo>
                <a:lnTo>
                  <a:pt x="57150" y="7144"/>
                </a:lnTo>
                <a:lnTo>
                  <a:pt x="57150" y="7144"/>
                </a:lnTo>
                <a:lnTo>
                  <a:pt x="57150" y="14287"/>
                </a:lnTo>
                <a:lnTo>
                  <a:pt x="64294" y="21431"/>
                </a:lnTo>
                <a:lnTo>
                  <a:pt x="71437" y="35719"/>
                </a:lnTo>
                <a:lnTo>
                  <a:pt x="78581" y="50006"/>
                </a:lnTo>
                <a:lnTo>
                  <a:pt x="85725" y="64294"/>
                </a:lnTo>
                <a:lnTo>
                  <a:pt x="92869" y="78581"/>
                </a:lnTo>
                <a:lnTo>
                  <a:pt x="107156" y="100012"/>
                </a:lnTo>
                <a:lnTo>
                  <a:pt x="114300" y="121444"/>
                </a:lnTo>
                <a:lnTo>
                  <a:pt x="121444" y="135731"/>
                </a:lnTo>
                <a:lnTo>
                  <a:pt x="128587" y="157162"/>
                </a:lnTo>
                <a:lnTo>
                  <a:pt x="135731" y="178594"/>
                </a:lnTo>
                <a:lnTo>
                  <a:pt x="135731" y="192881"/>
                </a:lnTo>
                <a:lnTo>
                  <a:pt x="135731" y="207169"/>
                </a:lnTo>
                <a:lnTo>
                  <a:pt x="128587" y="221456"/>
                </a:lnTo>
                <a:lnTo>
                  <a:pt x="121444" y="228600"/>
                </a:lnTo>
                <a:lnTo>
                  <a:pt x="114300" y="235744"/>
                </a:lnTo>
                <a:lnTo>
                  <a:pt x="100012" y="235744"/>
                </a:lnTo>
                <a:lnTo>
                  <a:pt x="85725" y="235744"/>
                </a:lnTo>
                <a:lnTo>
                  <a:pt x="64294" y="235744"/>
                </a:lnTo>
                <a:lnTo>
                  <a:pt x="50006" y="228600"/>
                </a:lnTo>
                <a:lnTo>
                  <a:pt x="35719" y="221456"/>
                </a:lnTo>
                <a:lnTo>
                  <a:pt x="28575" y="214312"/>
                </a:lnTo>
                <a:lnTo>
                  <a:pt x="21431" y="207169"/>
                </a:lnTo>
                <a:lnTo>
                  <a:pt x="21431" y="192881"/>
                </a:lnTo>
                <a:lnTo>
                  <a:pt x="28575" y="185737"/>
                </a:lnTo>
                <a:lnTo>
                  <a:pt x="42862" y="157162"/>
                </a:lnTo>
                <a:lnTo>
                  <a:pt x="64294" y="150019"/>
                </a:lnTo>
                <a:lnTo>
                  <a:pt x="64294" y="1500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778919" y="2057400"/>
            <a:ext cx="21432" cy="135732"/>
          </a:xfrm>
          <a:custGeom>
            <a:avLst/>
            <a:gdLst/>
            <a:ahLst/>
            <a:cxnLst/>
            <a:rect l="0" t="0" r="0" b="0"/>
            <a:pathLst>
              <a:path w="21432" h="135732">
                <a:moveTo>
                  <a:pt x="21431" y="0"/>
                </a:moveTo>
                <a:lnTo>
                  <a:pt x="21431" y="0"/>
                </a:lnTo>
                <a:lnTo>
                  <a:pt x="21431" y="7144"/>
                </a:lnTo>
                <a:lnTo>
                  <a:pt x="21431" y="7144"/>
                </a:lnTo>
                <a:lnTo>
                  <a:pt x="21431" y="14288"/>
                </a:lnTo>
                <a:lnTo>
                  <a:pt x="14288" y="21431"/>
                </a:lnTo>
                <a:lnTo>
                  <a:pt x="14288" y="28575"/>
                </a:lnTo>
                <a:lnTo>
                  <a:pt x="14288" y="28575"/>
                </a:lnTo>
                <a:lnTo>
                  <a:pt x="14288" y="42863"/>
                </a:lnTo>
                <a:lnTo>
                  <a:pt x="14288" y="57150"/>
                </a:lnTo>
                <a:lnTo>
                  <a:pt x="14288" y="64294"/>
                </a:lnTo>
                <a:lnTo>
                  <a:pt x="7144" y="78581"/>
                </a:lnTo>
                <a:lnTo>
                  <a:pt x="7144" y="92869"/>
                </a:lnTo>
                <a:lnTo>
                  <a:pt x="7144" y="107156"/>
                </a:lnTo>
                <a:lnTo>
                  <a:pt x="7144" y="114300"/>
                </a:lnTo>
                <a:lnTo>
                  <a:pt x="7144" y="121444"/>
                </a:lnTo>
                <a:lnTo>
                  <a:pt x="0" y="135731"/>
                </a:lnTo>
                <a:lnTo>
                  <a:pt x="0" y="135731"/>
                </a:lnTo>
                <a:lnTo>
                  <a:pt x="0" y="1357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800350" y="2057400"/>
            <a:ext cx="114301" cy="128589"/>
          </a:xfrm>
          <a:custGeom>
            <a:avLst/>
            <a:gdLst/>
            <a:ahLst/>
            <a:cxnLst/>
            <a:rect l="0" t="0" r="0" b="0"/>
            <a:pathLst>
              <a:path w="114301" h="128589">
                <a:moveTo>
                  <a:pt x="0" y="7144"/>
                </a:moveTo>
                <a:lnTo>
                  <a:pt x="0" y="7144"/>
                </a:lnTo>
                <a:lnTo>
                  <a:pt x="0" y="0"/>
                </a:lnTo>
                <a:lnTo>
                  <a:pt x="0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7144"/>
                </a:lnTo>
                <a:lnTo>
                  <a:pt x="7144" y="7144"/>
                </a:lnTo>
                <a:lnTo>
                  <a:pt x="14288" y="7144"/>
                </a:lnTo>
                <a:lnTo>
                  <a:pt x="21432" y="14288"/>
                </a:lnTo>
                <a:lnTo>
                  <a:pt x="21432" y="21431"/>
                </a:lnTo>
                <a:lnTo>
                  <a:pt x="28575" y="28575"/>
                </a:lnTo>
                <a:lnTo>
                  <a:pt x="35719" y="35719"/>
                </a:lnTo>
                <a:lnTo>
                  <a:pt x="35719" y="42863"/>
                </a:lnTo>
                <a:lnTo>
                  <a:pt x="42863" y="57150"/>
                </a:lnTo>
                <a:lnTo>
                  <a:pt x="42863" y="71438"/>
                </a:lnTo>
                <a:lnTo>
                  <a:pt x="50007" y="78581"/>
                </a:lnTo>
                <a:lnTo>
                  <a:pt x="57150" y="92869"/>
                </a:lnTo>
                <a:lnTo>
                  <a:pt x="57150" y="100013"/>
                </a:lnTo>
                <a:lnTo>
                  <a:pt x="57150" y="114300"/>
                </a:lnTo>
                <a:lnTo>
                  <a:pt x="64294" y="121444"/>
                </a:lnTo>
                <a:lnTo>
                  <a:pt x="71438" y="121444"/>
                </a:lnTo>
                <a:lnTo>
                  <a:pt x="71438" y="128588"/>
                </a:lnTo>
                <a:lnTo>
                  <a:pt x="78582" y="128588"/>
                </a:lnTo>
                <a:lnTo>
                  <a:pt x="78582" y="128588"/>
                </a:lnTo>
                <a:lnTo>
                  <a:pt x="85725" y="128588"/>
                </a:lnTo>
                <a:lnTo>
                  <a:pt x="92869" y="121444"/>
                </a:lnTo>
                <a:lnTo>
                  <a:pt x="92869" y="107156"/>
                </a:lnTo>
                <a:lnTo>
                  <a:pt x="92869" y="107156"/>
                </a:lnTo>
                <a:lnTo>
                  <a:pt x="100013" y="100013"/>
                </a:lnTo>
                <a:lnTo>
                  <a:pt x="107157" y="92869"/>
                </a:lnTo>
                <a:lnTo>
                  <a:pt x="107157" y="78581"/>
                </a:lnTo>
                <a:lnTo>
                  <a:pt x="107157" y="71438"/>
                </a:lnTo>
                <a:lnTo>
                  <a:pt x="114300" y="57150"/>
                </a:lnTo>
                <a:lnTo>
                  <a:pt x="114300" y="50006"/>
                </a:lnTo>
                <a:lnTo>
                  <a:pt x="114300" y="35719"/>
                </a:lnTo>
                <a:lnTo>
                  <a:pt x="114300" y="28575"/>
                </a:lnTo>
                <a:lnTo>
                  <a:pt x="114300" y="21431"/>
                </a:lnTo>
                <a:lnTo>
                  <a:pt x="114300" y="0"/>
                </a:lnTo>
                <a:lnTo>
                  <a:pt x="114300" y="0"/>
                </a:lnTo>
                <a:lnTo>
                  <a:pt x="1143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978944" y="2078831"/>
            <a:ext cx="92870" cy="114301"/>
          </a:xfrm>
          <a:custGeom>
            <a:avLst/>
            <a:gdLst/>
            <a:ahLst/>
            <a:cxnLst/>
            <a:rect l="0" t="0" r="0" b="0"/>
            <a:pathLst>
              <a:path w="92870" h="114301">
                <a:moveTo>
                  <a:pt x="57150" y="0"/>
                </a:moveTo>
                <a:lnTo>
                  <a:pt x="57150" y="0"/>
                </a:lnTo>
                <a:lnTo>
                  <a:pt x="57150" y="0"/>
                </a:lnTo>
                <a:lnTo>
                  <a:pt x="57150" y="0"/>
                </a:lnTo>
                <a:lnTo>
                  <a:pt x="57150" y="0"/>
                </a:lnTo>
                <a:lnTo>
                  <a:pt x="57150" y="7144"/>
                </a:lnTo>
                <a:lnTo>
                  <a:pt x="50006" y="7144"/>
                </a:lnTo>
                <a:lnTo>
                  <a:pt x="50006" y="14288"/>
                </a:lnTo>
                <a:lnTo>
                  <a:pt x="42863" y="21432"/>
                </a:lnTo>
                <a:lnTo>
                  <a:pt x="35719" y="28575"/>
                </a:lnTo>
                <a:lnTo>
                  <a:pt x="28575" y="35719"/>
                </a:lnTo>
                <a:lnTo>
                  <a:pt x="21431" y="42863"/>
                </a:lnTo>
                <a:lnTo>
                  <a:pt x="14288" y="57150"/>
                </a:lnTo>
                <a:lnTo>
                  <a:pt x="7144" y="71438"/>
                </a:lnTo>
                <a:lnTo>
                  <a:pt x="0" y="78582"/>
                </a:lnTo>
                <a:lnTo>
                  <a:pt x="0" y="85725"/>
                </a:lnTo>
                <a:lnTo>
                  <a:pt x="0" y="100013"/>
                </a:lnTo>
                <a:lnTo>
                  <a:pt x="7144" y="107157"/>
                </a:lnTo>
                <a:lnTo>
                  <a:pt x="14288" y="107157"/>
                </a:lnTo>
                <a:lnTo>
                  <a:pt x="21431" y="114300"/>
                </a:lnTo>
                <a:lnTo>
                  <a:pt x="28575" y="114300"/>
                </a:lnTo>
                <a:lnTo>
                  <a:pt x="42863" y="107157"/>
                </a:lnTo>
                <a:lnTo>
                  <a:pt x="57150" y="107157"/>
                </a:lnTo>
                <a:lnTo>
                  <a:pt x="71438" y="100013"/>
                </a:lnTo>
                <a:lnTo>
                  <a:pt x="78581" y="92869"/>
                </a:lnTo>
                <a:lnTo>
                  <a:pt x="85725" y="78582"/>
                </a:lnTo>
                <a:lnTo>
                  <a:pt x="92869" y="71438"/>
                </a:lnTo>
                <a:lnTo>
                  <a:pt x="92869" y="64294"/>
                </a:lnTo>
                <a:lnTo>
                  <a:pt x="92869" y="50007"/>
                </a:lnTo>
                <a:lnTo>
                  <a:pt x="92869" y="42863"/>
                </a:lnTo>
                <a:lnTo>
                  <a:pt x="92869" y="35719"/>
                </a:lnTo>
                <a:lnTo>
                  <a:pt x="85725" y="21432"/>
                </a:lnTo>
                <a:lnTo>
                  <a:pt x="78581" y="21432"/>
                </a:lnTo>
                <a:lnTo>
                  <a:pt x="57150" y="7144"/>
                </a:lnTo>
                <a:lnTo>
                  <a:pt x="57150" y="7144"/>
                </a:lnTo>
                <a:lnTo>
                  <a:pt x="57150" y="714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114675" y="2078831"/>
            <a:ext cx="78583" cy="128589"/>
          </a:xfrm>
          <a:custGeom>
            <a:avLst/>
            <a:gdLst/>
            <a:ahLst/>
            <a:cxnLst/>
            <a:rect l="0" t="0" r="0" b="0"/>
            <a:pathLst>
              <a:path w="78583" h="128589">
                <a:moveTo>
                  <a:pt x="78582" y="0"/>
                </a:moveTo>
                <a:lnTo>
                  <a:pt x="78582" y="0"/>
                </a:lnTo>
                <a:lnTo>
                  <a:pt x="78582" y="7144"/>
                </a:lnTo>
                <a:lnTo>
                  <a:pt x="78582" y="7144"/>
                </a:lnTo>
                <a:lnTo>
                  <a:pt x="71438" y="7144"/>
                </a:lnTo>
                <a:lnTo>
                  <a:pt x="64294" y="7144"/>
                </a:lnTo>
                <a:lnTo>
                  <a:pt x="64294" y="14288"/>
                </a:lnTo>
                <a:lnTo>
                  <a:pt x="64294" y="14288"/>
                </a:lnTo>
                <a:lnTo>
                  <a:pt x="57150" y="14288"/>
                </a:lnTo>
                <a:lnTo>
                  <a:pt x="50007" y="21432"/>
                </a:lnTo>
                <a:lnTo>
                  <a:pt x="50007" y="28575"/>
                </a:lnTo>
                <a:lnTo>
                  <a:pt x="42863" y="35719"/>
                </a:lnTo>
                <a:lnTo>
                  <a:pt x="42863" y="42863"/>
                </a:lnTo>
                <a:lnTo>
                  <a:pt x="42863" y="50007"/>
                </a:lnTo>
                <a:lnTo>
                  <a:pt x="42863" y="57150"/>
                </a:lnTo>
                <a:lnTo>
                  <a:pt x="42863" y="64294"/>
                </a:lnTo>
                <a:lnTo>
                  <a:pt x="50007" y="71438"/>
                </a:lnTo>
                <a:lnTo>
                  <a:pt x="50007" y="85725"/>
                </a:lnTo>
                <a:lnTo>
                  <a:pt x="57150" y="92869"/>
                </a:lnTo>
                <a:lnTo>
                  <a:pt x="64294" y="100013"/>
                </a:lnTo>
                <a:lnTo>
                  <a:pt x="64294" y="100013"/>
                </a:lnTo>
                <a:lnTo>
                  <a:pt x="64294" y="107157"/>
                </a:lnTo>
                <a:lnTo>
                  <a:pt x="64294" y="114300"/>
                </a:lnTo>
                <a:lnTo>
                  <a:pt x="64294" y="114300"/>
                </a:lnTo>
                <a:lnTo>
                  <a:pt x="57150" y="121444"/>
                </a:lnTo>
                <a:lnTo>
                  <a:pt x="50007" y="121444"/>
                </a:lnTo>
                <a:lnTo>
                  <a:pt x="42863" y="128588"/>
                </a:lnTo>
                <a:lnTo>
                  <a:pt x="35719" y="128588"/>
                </a:lnTo>
                <a:lnTo>
                  <a:pt x="7144" y="128588"/>
                </a:lnTo>
                <a:lnTo>
                  <a:pt x="0" y="128588"/>
                </a:lnTo>
                <a:lnTo>
                  <a:pt x="0" y="128588"/>
                </a:lnTo>
                <a:lnTo>
                  <a:pt x="0" y="12858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214688" y="2100263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28575" y="85725"/>
                </a:moveTo>
                <a:lnTo>
                  <a:pt x="35719" y="85725"/>
                </a:lnTo>
                <a:lnTo>
                  <a:pt x="35719" y="78581"/>
                </a:lnTo>
                <a:lnTo>
                  <a:pt x="42862" y="78581"/>
                </a:lnTo>
                <a:lnTo>
                  <a:pt x="50006" y="78581"/>
                </a:lnTo>
                <a:lnTo>
                  <a:pt x="57150" y="71437"/>
                </a:lnTo>
                <a:lnTo>
                  <a:pt x="64294" y="71437"/>
                </a:lnTo>
                <a:lnTo>
                  <a:pt x="64294" y="71437"/>
                </a:lnTo>
                <a:lnTo>
                  <a:pt x="71437" y="64293"/>
                </a:lnTo>
                <a:lnTo>
                  <a:pt x="85725" y="57150"/>
                </a:lnTo>
                <a:lnTo>
                  <a:pt x="92869" y="50006"/>
                </a:lnTo>
                <a:lnTo>
                  <a:pt x="100012" y="42862"/>
                </a:lnTo>
                <a:lnTo>
                  <a:pt x="107156" y="28575"/>
                </a:lnTo>
                <a:lnTo>
                  <a:pt x="107156" y="21431"/>
                </a:lnTo>
                <a:lnTo>
                  <a:pt x="107156" y="14287"/>
                </a:lnTo>
                <a:lnTo>
                  <a:pt x="107156" y="14287"/>
                </a:lnTo>
                <a:lnTo>
                  <a:pt x="107156" y="7143"/>
                </a:lnTo>
                <a:lnTo>
                  <a:pt x="100012" y="0"/>
                </a:lnTo>
                <a:lnTo>
                  <a:pt x="92869" y="0"/>
                </a:lnTo>
                <a:lnTo>
                  <a:pt x="78581" y="7143"/>
                </a:lnTo>
                <a:lnTo>
                  <a:pt x="71437" y="7143"/>
                </a:lnTo>
                <a:lnTo>
                  <a:pt x="57150" y="14287"/>
                </a:lnTo>
                <a:lnTo>
                  <a:pt x="35719" y="28575"/>
                </a:lnTo>
                <a:lnTo>
                  <a:pt x="28575" y="42862"/>
                </a:lnTo>
                <a:lnTo>
                  <a:pt x="14287" y="57150"/>
                </a:lnTo>
                <a:lnTo>
                  <a:pt x="7144" y="64293"/>
                </a:lnTo>
                <a:lnTo>
                  <a:pt x="0" y="78581"/>
                </a:lnTo>
                <a:lnTo>
                  <a:pt x="0" y="92868"/>
                </a:lnTo>
                <a:lnTo>
                  <a:pt x="0" y="107156"/>
                </a:lnTo>
                <a:lnTo>
                  <a:pt x="14287" y="128587"/>
                </a:lnTo>
                <a:lnTo>
                  <a:pt x="35719" y="142875"/>
                </a:lnTo>
                <a:lnTo>
                  <a:pt x="35719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514600" y="2378869"/>
            <a:ext cx="100014" cy="192882"/>
          </a:xfrm>
          <a:custGeom>
            <a:avLst/>
            <a:gdLst/>
            <a:ahLst/>
            <a:cxnLst/>
            <a:rect l="0" t="0" r="0" b="0"/>
            <a:pathLst>
              <a:path w="100014" h="192882">
                <a:moveTo>
                  <a:pt x="0" y="114300"/>
                </a:moveTo>
                <a:lnTo>
                  <a:pt x="0" y="121444"/>
                </a:lnTo>
                <a:lnTo>
                  <a:pt x="0" y="128587"/>
                </a:lnTo>
                <a:lnTo>
                  <a:pt x="0" y="135731"/>
                </a:lnTo>
                <a:lnTo>
                  <a:pt x="0" y="142875"/>
                </a:lnTo>
                <a:lnTo>
                  <a:pt x="7144" y="157162"/>
                </a:lnTo>
                <a:lnTo>
                  <a:pt x="7144" y="157162"/>
                </a:lnTo>
                <a:lnTo>
                  <a:pt x="7144" y="157162"/>
                </a:lnTo>
                <a:lnTo>
                  <a:pt x="7144" y="171450"/>
                </a:lnTo>
                <a:lnTo>
                  <a:pt x="7144" y="178594"/>
                </a:lnTo>
                <a:lnTo>
                  <a:pt x="14288" y="185737"/>
                </a:lnTo>
                <a:lnTo>
                  <a:pt x="14288" y="192881"/>
                </a:lnTo>
                <a:lnTo>
                  <a:pt x="14288" y="192881"/>
                </a:lnTo>
                <a:lnTo>
                  <a:pt x="14288" y="192881"/>
                </a:lnTo>
                <a:lnTo>
                  <a:pt x="14288" y="192881"/>
                </a:lnTo>
                <a:lnTo>
                  <a:pt x="14288" y="185737"/>
                </a:lnTo>
                <a:lnTo>
                  <a:pt x="14288" y="178594"/>
                </a:lnTo>
                <a:lnTo>
                  <a:pt x="14288" y="171450"/>
                </a:lnTo>
                <a:lnTo>
                  <a:pt x="14288" y="157162"/>
                </a:lnTo>
                <a:lnTo>
                  <a:pt x="14288" y="142875"/>
                </a:lnTo>
                <a:lnTo>
                  <a:pt x="7144" y="128587"/>
                </a:lnTo>
                <a:lnTo>
                  <a:pt x="7144" y="114300"/>
                </a:lnTo>
                <a:lnTo>
                  <a:pt x="0" y="100012"/>
                </a:lnTo>
                <a:lnTo>
                  <a:pt x="0" y="85725"/>
                </a:lnTo>
                <a:lnTo>
                  <a:pt x="0" y="64294"/>
                </a:lnTo>
                <a:lnTo>
                  <a:pt x="0" y="50006"/>
                </a:lnTo>
                <a:lnTo>
                  <a:pt x="0" y="42862"/>
                </a:lnTo>
                <a:lnTo>
                  <a:pt x="0" y="28575"/>
                </a:lnTo>
                <a:lnTo>
                  <a:pt x="7144" y="21431"/>
                </a:lnTo>
                <a:lnTo>
                  <a:pt x="14288" y="14287"/>
                </a:lnTo>
                <a:lnTo>
                  <a:pt x="21432" y="7144"/>
                </a:lnTo>
                <a:lnTo>
                  <a:pt x="28575" y="0"/>
                </a:lnTo>
                <a:lnTo>
                  <a:pt x="35719" y="0"/>
                </a:lnTo>
                <a:lnTo>
                  <a:pt x="50007" y="7144"/>
                </a:lnTo>
                <a:lnTo>
                  <a:pt x="57150" y="7144"/>
                </a:lnTo>
                <a:lnTo>
                  <a:pt x="71438" y="14287"/>
                </a:lnTo>
                <a:lnTo>
                  <a:pt x="78582" y="28575"/>
                </a:lnTo>
                <a:lnTo>
                  <a:pt x="85725" y="35719"/>
                </a:lnTo>
                <a:lnTo>
                  <a:pt x="92869" y="42862"/>
                </a:lnTo>
                <a:lnTo>
                  <a:pt x="100013" y="57150"/>
                </a:lnTo>
                <a:lnTo>
                  <a:pt x="100013" y="64294"/>
                </a:lnTo>
                <a:lnTo>
                  <a:pt x="92869" y="78581"/>
                </a:lnTo>
                <a:lnTo>
                  <a:pt x="92869" y="85725"/>
                </a:lnTo>
                <a:lnTo>
                  <a:pt x="92869" y="92869"/>
                </a:lnTo>
                <a:lnTo>
                  <a:pt x="78582" y="100012"/>
                </a:lnTo>
                <a:lnTo>
                  <a:pt x="71438" y="107156"/>
                </a:lnTo>
                <a:lnTo>
                  <a:pt x="64294" y="114300"/>
                </a:lnTo>
                <a:lnTo>
                  <a:pt x="57150" y="114300"/>
                </a:lnTo>
                <a:lnTo>
                  <a:pt x="42863" y="114300"/>
                </a:lnTo>
                <a:lnTo>
                  <a:pt x="14288" y="114300"/>
                </a:lnTo>
                <a:lnTo>
                  <a:pt x="14288" y="114300"/>
                </a:lnTo>
                <a:lnTo>
                  <a:pt x="14288" y="1143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700338" y="2400300"/>
            <a:ext cx="7145" cy="114301"/>
          </a:xfrm>
          <a:custGeom>
            <a:avLst/>
            <a:gdLst/>
            <a:ahLst/>
            <a:cxnLst/>
            <a:rect l="0" t="0" r="0" b="0"/>
            <a:pathLst>
              <a:path w="7145" h="114301">
                <a:moveTo>
                  <a:pt x="0" y="0"/>
                </a:moveTo>
                <a:lnTo>
                  <a:pt x="0" y="7144"/>
                </a:lnTo>
                <a:lnTo>
                  <a:pt x="0" y="7144"/>
                </a:lnTo>
                <a:lnTo>
                  <a:pt x="0" y="14288"/>
                </a:lnTo>
                <a:lnTo>
                  <a:pt x="0" y="21431"/>
                </a:lnTo>
                <a:lnTo>
                  <a:pt x="0" y="28575"/>
                </a:lnTo>
                <a:lnTo>
                  <a:pt x="0" y="35719"/>
                </a:lnTo>
                <a:lnTo>
                  <a:pt x="0" y="35719"/>
                </a:lnTo>
                <a:lnTo>
                  <a:pt x="0" y="50006"/>
                </a:lnTo>
                <a:lnTo>
                  <a:pt x="7144" y="57150"/>
                </a:lnTo>
                <a:lnTo>
                  <a:pt x="7144" y="71438"/>
                </a:lnTo>
                <a:lnTo>
                  <a:pt x="7144" y="78581"/>
                </a:lnTo>
                <a:lnTo>
                  <a:pt x="7144" y="92869"/>
                </a:lnTo>
                <a:lnTo>
                  <a:pt x="7144" y="100013"/>
                </a:lnTo>
                <a:lnTo>
                  <a:pt x="7144" y="107156"/>
                </a:lnTo>
                <a:lnTo>
                  <a:pt x="7144" y="114300"/>
                </a:lnTo>
                <a:lnTo>
                  <a:pt x="7144" y="114300"/>
                </a:lnTo>
                <a:lnTo>
                  <a:pt x="7144" y="1143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678907" y="2378869"/>
            <a:ext cx="1" cy="7145"/>
          </a:xfrm>
          <a:custGeom>
            <a:avLst/>
            <a:gdLst/>
            <a:ahLst/>
            <a:cxnLst/>
            <a:rect l="0" t="0" r="0" b="0"/>
            <a:pathLst>
              <a:path w="1" h="7145">
                <a:moveTo>
                  <a:pt x="0" y="7144"/>
                </a:moveTo>
                <a:lnTo>
                  <a:pt x="0" y="714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Freeform 1023"/>
          <p:cNvSpPr/>
          <p:nvPr/>
        </p:nvSpPr>
        <p:spPr>
          <a:xfrm>
            <a:off x="2786063" y="2407444"/>
            <a:ext cx="71438" cy="107157"/>
          </a:xfrm>
          <a:custGeom>
            <a:avLst/>
            <a:gdLst/>
            <a:ahLst/>
            <a:cxnLst/>
            <a:rect l="0" t="0" r="0" b="0"/>
            <a:pathLst>
              <a:path w="71438" h="107157">
                <a:moveTo>
                  <a:pt x="0" y="50006"/>
                </a:moveTo>
                <a:lnTo>
                  <a:pt x="0" y="50006"/>
                </a:lnTo>
                <a:lnTo>
                  <a:pt x="0" y="50006"/>
                </a:lnTo>
                <a:lnTo>
                  <a:pt x="0" y="50006"/>
                </a:lnTo>
                <a:lnTo>
                  <a:pt x="7144" y="50006"/>
                </a:lnTo>
                <a:lnTo>
                  <a:pt x="7144" y="50006"/>
                </a:lnTo>
                <a:lnTo>
                  <a:pt x="7144" y="50006"/>
                </a:lnTo>
                <a:lnTo>
                  <a:pt x="14287" y="50006"/>
                </a:lnTo>
                <a:lnTo>
                  <a:pt x="14287" y="50006"/>
                </a:lnTo>
                <a:lnTo>
                  <a:pt x="21431" y="50006"/>
                </a:lnTo>
                <a:lnTo>
                  <a:pt x="21431" y="42862"/>
                </a:lnTo>
                <a:lnTo>
                  <a:pt x="28575" y="42862"/>
                </a:lnTo>
                <a:lnTo>
                  <a:pt x="35719" y="42862"/>
                </a:lnTo>
                <a:lnTo>
                  <a:pt x="42862" y="35719"/>
                </a:lnTo>
                <a:lnTo>
                  <a:pt x="50006" y="28575"/>
                </a:lnTo>
                <a:lnTo>
                  <a:pt x="57150" y="21431"/>
                </a:lnTo>
                <a:lnTo>
                  <a:pt x="57150" y="14287"/>
                </a:lnTo>
                <a:lnTo>
                  <a:pt x="64294" y="14287"/>
                </a:lnTo>
                <a:lnTo>
                  <a:pt x="71437" y="7144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4294" y="0"/>
                </a:lnTo>
                <a:lnTo>
                  <a:pt x="57150" y="0"/>
                </a:lnTo>
                <a:lnTo>
                  <a:pt x="50006" y="0"/>
                </a:lnTo>
                <a:lnTo>
                  <a:pt x="42862" y="7144"/>
                </a:lnTo>
                <a:lnTo>
                  <a:pt x="35719" y="14287"/>
                </a:lnTo>
                <a:lnTo>
                  <a:pt x="28575" y="21431"/>
                </a:lnTo>
                <a:lnTo>
                  <a:pt x="21431" y="28575"/>
                </a:lnTo>
                <a:lnTo>
                  <a:pt x="14287" y="42862"/>
                </a:lnTo>
                <a:lnTo>
                  <a:pt x="14287" y="57150"/>
                </a:lnTo>
                <a:lnTo>
                  <a:pt x="14287" y="64294"/>
                </a:lnTo>
                <a:lnTo>
                  <a:pt x="14287" y="78581"/>
                </a:lnTo>
                <a:lnTo>
                  <a:pt x="14287" y="85725"/>
                </a:lnTo>
                <a:lnTo>
                  <a:pt x="21431" y="107156"/>
                </a:lnTo>
                <a:lnTo>
                  <a:pt x="28575" y="107156"/>
                </a:lnTo>
                <a:lnTo>
                  <a:pt x="28575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Freeform 1024"/>
          <p:cNvSpPr/>
          <p:nvPr/>
        </p:nvSpPr>
        <p:spPr>
          <a:xfrm>
            <a:off x="2943225" y="2428875"/>
            <a:ext cx="50008" cy="92870"/>
          </a:xfrm>
          <a:custGeom>
            <a:avLst/>
            <a:gdLst/>
            <a:ahLst/>
            <a:cxnLst/>
            <a:rect l="0" t="0" r="0" b="0"/>
            <a:pathLst>
              <a:path w="50008" h="92870">
                <a:moveTo>
                  <a:pt x="50007" y="14288"/>
                </a:moveTo>
                <a:lnTo>
                  <a:pt x="42863" y="14288"/>
                </a:lnTo>
                <a:lnTo>
                  <a:pt x="42863" y="7144"/>
                </a:lnTo>
                <a:lnTo>
                  <a:pt x="42863" y="7144"/>
                </a:lnTo>
                <a:lnTo>
                  <a:pt x="42863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8575" y="0"/>
                </a:lnTo>
                <a:lnTo>
                  <a:pt x="21432" y="0"/>
                </a:lnTo>
                <a:lnTo>
                  <a:pt x="21432" y="0"/>
                </a:lnTo>
                <a:lnTo>
                  <a:pt x="14288" y="7144"/>
                </a:lnTo>
                <a:lnTo>
                  <a:pt x="7144" y="7144"/>
                </a:lnTo>
                <a:lnTo>
                  <a:pt x="7144" y="14288"/>
                </a:lnTo>
                <a:lnTo>
                  <a:pt x="7144" y="28575"/>
                </a:lnTo>
                <a:lnTo>
                  <a:pt x="0" y="35719"/>
                </a:lnTo>
                <a:lnTo>
                  <a:pt x="0" y="50006"/>
                </a:lnTo>
                <a:lnTo>
                  <a:pt x="7144" y="57150"/>
                </a:lnTo>
                <a:lnTo>
                  <a:pt x="7144" y="64294"/>
                </a:lnTo>
                <a:lnTo>
                  <a:pt x="14288" y="71438"/>
                </a:lnTo>
                <a:lnTo>
                  <a:pt x="21432" y="78581"/>
                </a:lnTo>
                <a:lnTo>
                  <a:pt x="28575" y="92869"/>
                </a:lnTo>
                <a:lnTo>
                  <a:pt x="35719" y="92869"/>
                </a:lnTo>
                <a:lnTo>
                  <a:pt x="35719" y="9286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Freeform 1026"/>
          <p:cNvSpPr/>
          <p:nvPr/>
        </p:nvSpPr>
        <p:spPr>
          <a:xfrm>
            <a:off x="3036094" y="2414588"/>
            <a:ext cx="107157" cy="150019"/>
          </a:xfrm>
          <a:custGeom>
            <a:avLst/>
            <a:gdLst/>
            <a:ahLst/>
            <a:cxnLst/>
            <a:rect l="0" t="0" r="0" b="0"/>
            <a:pathLst>
              <a:path w="107157" h="150019">
                <a:moveTo>
                  <a:pt x="0" y="57150"/>
                </a:moveTo>
                <a:lnTo>
                  <a:pt x="0" y="57150"/>
                </a:lnTo>
                <a:lnTo>
                  <a:pt x="0" y="64293"/>
                </a:lnTo>
                <a:lnTo>
                  <a:pt x="0" y="64293"/>
                </a:lnTo>
                <a:lnTo>
                  <a:pt x="7144" y="64293"/>
                </a:lnTo>
                <a:lnTo>
                  <a:pt x="14288" y="64293"/>
                </a:lnTo>
                <a:lnTo>
                  <a:pt x="21431" y="64293"/>
                </a:lnTo>
                <a:lnTo>
                  <a:pt x="21431" y="57150"/>
                </a:lnTo>
                <a:lnTo>
                  <a:pt x="28575" y="57150"/>
                </a:lnTo>
                <a:lnTo>
                  <a:pt x="35719" y="57150"/>
                </a:lnTo>
                <a:lnTo>
                  <a:pt x="57150" y="50006"/>
                </a:lnTo>
                <a:lnTo>
                  <a:pt x="64294" y="42862"/>
                </a:lnTo>
                <a:lnTo>
                  <a:pt x="71438" y="42862"/>
                </a:lnTo>
                <a:lnTo>
                  <a:pt x="85725" y="35718"/>
                </a:lnTo>
                <a:lnTo>
                  <a:pt x="92869" y="28575"/>
                </a:lnTo>
                <a:lnTo>
                  <a:pt x="107156" y="21431"/>
                </a:lnTo>
                <a:lnTo>
                  <a:pt x="107156" y="14287"/>
                </a:lnTo>
                <a:lnTo>
                  <a:pt x="107156" y="7143"/>
                </a:lnTo>
                <a:lnTo>
                  <a:pt x="107156" y="0"/>
                </a:lnTo>
                <a:lnTo>
                  <a:pt x="100013" y="0"/>
                </a:lnTo>
                <a:lnTo>
                  <a:pt x="92869" y="0"/>
                </a:lnTo>
                <a:lnTo>
                  <a:pt x="78581" y="0"/>
                </a:lnTo>
                <a:lnTo>
                  <a:pt x="71438" y="7143"/>
                </a:lnTo>
                <a:lnTo>
                  <a:pt x="50006" y="14287"/>
                </a:lnTo>
                <a:lnTo>
                  <a:pt x="35719" y="21431"/>
                </a:lnTo>
                <a:lnTo>
                  <a:pt x="28575" y="35718"/>
                </a:lnTo>
                <a:lnTo>
                  <a:pt x="21431" y="50006"/>
                </a:lnTo>
                <a:lnTo>
                  <a:pt x="14288" y="64293"/>
                </a:lnTo>
                <a:lnTo>
                  <a:pt x="14288" y="78581"/>
                </a:lnTo>
                <a:lnTo>
                  <a:pt x="14288" y="92868"/>
                </a:lnTo>
                <a:lnTo>
                  <a:pt x="28575" y="107156"/>
                </a:lnTo>
                <a:lnTo>
                  <a:pt x="71438" y="150018"/>
                </a:lnTo>
                <a:lnTo>
                  <a:pt x="71438" y="150018"/>
                </a:lnTo>
                <a:lnTo>
                  <a:pt x="71438" y="15001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and Animal Cell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Plasma membrane (cell Membrane)</a:t>
            </a:r>
          </a:p>
          <a:p>
            <a:pPr lvl="1"/>
            <a:r>
              <a:rPr lang="en-US" dirty="0" smtClean="0"/>
              <a:t>Controls what enters and exits the cell</a:t>
            </a:r>
          </a:p>
          <a:p>
            <a:pPr lvl="2"/>
            <a:r>
              <a:rPr lang="en-US" dirty="0" smtClean="0"/>
              <a:t>Flexible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95600"/>
            <a:ext cx="2447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7139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117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center of the cell</a:t>
            </a:r>
          </a:p>
          <a:p>
            <a:pPr lvl="1"/>
            <a:r>
              <a:rPr lang="en-US" dirty="0" smtClean="0"/>
              <a:t>Contains the DNA “Brain of the cell”</a:t>
            </a:r>
          </a:p>
          <a:p>
            <a:pPr lvl="2"/>
            <a:r>
              <a:rPr lang="en-US" dirty="0" smtClean="0"/>
              <a:t>Robert Brown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43200"/>
            <a:ext cx="23241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4958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691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Cytoplasm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Fluid medium </a:t>
            </a:r>
          </a:p>
          <a:p>
            <a:pPr lvl="1"/>
            <a:r>
              <a:rPr lang="en-US" dirty="0" smtClean="0"/>
              <a:t>Site of many cellular reactions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81400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540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 of cellular respiration</a:t>
            </a:r>
          </a:p>
          <a:p>
            <a:pPr lvl="1"/>
            <a:r>
              <a:rPr lang="en-US" dirty="0" smtClean="0"/>
              <a:t>“powerhouse”	</a:t>
            </a:r>
          </a:p>
          <a:p>
            <a:pPr lvl="2"/>
            <a:r>
              <a:rPr lang="en-US" dirty="0" smtClean="0"/>
              <a:t>Glucose to energy    ATP</a:t>
            </a:r>
          </a:p>
          <a:p>
            <a:pPr lvl="2"/>
            <a:r>
              <a:rPr lang="en-US" dirty="0" smtClean="0"/>
              <a:t>Muscle cells have more mitochondria per cell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24574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45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Endoplasmic Reticulum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Compartmentalizes the cell</a:t>
            </a:r>
          </a:p>
          <a:p>
            <a:pPr lvl="1"/>
            <a:r>
              <a:rPr lang="en-US" dirty="0" smtClean="0"/>
              <a:t>Acts as a delivery system</a:t>
            </a:r>
          </a:p>
          <a:p>
            <a:pPr lvl="2"/>
            <a:r>
              <a:rPr lang="en-US" dirty="0" smtClean="0"/>
              <a:t>Rough ER  - studded with ribosomes</a:t>
            </a:r>
          </a:p>
          <a:p>
            <a:pPr lvl="2"/>
            <a:r>
              <a:rPr lang="en-US" dirty="0" smtClean="0"/>
              <a:t>Smooth ER – no ribosomes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376404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855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 of protein synthesis</a:t>
            </a:r>
          </a:p>
          <a:p>
            <a:pPr lvl="1"/>
            <a:r>
              <a:rPr lang="en-US" dirty="0" smtClean="0"/>
              <a:t>Making of proteins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23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Golgi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Modifies, sorts and packages molecules to be delivered in cell</a:t>
            </a:r>
          </a:p>
          <a:p>
            <a:pPr lvl="1"/>
            <a:r>
              <a:rPr lang="en-US" dirty="0" err="1" smtClean="0"/>
              <a:t>Camillo</a:t>
            </a:r>
            <a:r>
              <a:rPr lang="en-US" dirty="0" smtClean="0"/>
              <a:t> Golgi</a:t>
            </a:r>
          </a:p>
          <a:p>
            <a:pPr lvl="1"/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82" y="2667000"/>
            <a:ext cx="341056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171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Lysosome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Produces enzymes to breakdown lipids, carbohydrates, and proteins.</a:t>
            </a:r>
          </a:p>
          <a:p>
            <a:pPr lvl="1"/>
            <a:endParaRPr lang="en-US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210" y="3200400"/>
            <a:ext cx="491568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692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Cytoskeleton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of protein filament that help the cell maintain its shape. </a:t>
            </a:r>
          </a:p>
          <a:p>
            <a:pPr lvl="1"/>
            <a:r>
              <a:rPr lang="en-US" dirty="0" smtClean="0"/>
              <a:t>Involved in cell movement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670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43400"/>
            <a:ext cx="2667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589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Centrioles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Organize cell division</a:t>
            </a:r>
          </a:p>
          <a:p>
            <a:pPr lvl="1"/>
            <a:r>
              <a:rPr lang="en-US" dirty="0" smtClean="0"/>
              <a:t>Plant cells </a:t>
            </a:r>
            <a:r>
              <a:rPr lang="en-US" b="1" u="sng" dirty="0" smtClean="0"/>
              <a:t>do not </a:t>
            </a:r>
            <a:r>
              <a:rPr lang="en-US" dirty="0" smtClean="0"/>
              <a:t>have centrioles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70" y="3581401"/>
            <a:ext cx="383875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97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 pitchFamily="34" charset="0"/>
              </a:rPr>
              <a:t>Cells</a:t>
            </a:r>
            <a:endParaRPr lang="en-US" dirty="0">
              <a:latin typeface="Impact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3574418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1" y="2514600"/>
            <a:ext cx="4191000" cy="262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5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 only in Plant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91306"/>
            <a:ext cx="4724399" cy="357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114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Cell Wall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rigidity and support </a:t>
            </a:r>
          </a:p>
          <a:p>
            <a:pPr lvl="1"/>
            <a:r>
              <a:rPr lang="en-US" dirty="0" smtClean="0"/>
              <a:t>Outer barrier of a plant cell</a:t>
            </a:r>
          </a:p>
          <a:p>
            <a:pPr lvl="2"/>
            <a:r>
              <a:rPr lang="en-US" dirty="0" smtClean="0"/>
              <a:t>Cellulose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764" y="3886200"/>
            <a:ext cx="3429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848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Temporary storage of food, water and waste.</a:t>
            </a:r>
          </a:p>
          <a:p>
            <a:pPr lvl="1"/>
            <a:r>
              <a:rPr lang="en-US" dirty="0" smtClean="0"/>
              <a:t>Can be found in some single celled organisms and some animals</a:t>
            </a:r>
          </a:p>
          <a:p>
            <a:pPr lvl="1"/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576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352800" y="3581400"/>
            <a:ext cx="2288382" cy="297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564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 of photosynthesis</a:t>
            </a:r>
          </a:p>
          <a:p>
            <a:r>
              <a:rPr lang="en-US" dirty="0" smtClean="0"/>
              <a:t>H</a:t>
            </a:r>
            <a:r>
              <a:rPr lang="en-US" sz="2400" dirty="0" smtClean="0"/>
              <a:t>2</a:t>
            </a:r>
            <a:r>
              <a:rPr lang="en-US" dirty="0" smtClean="0"/>
              <a:t>O + CO</a:t>
            </a:r>
            <a:r>
              <a:rPr lang="en-US" sz="2800" dirty="0" smtClean="0"/>
              <a:t>2</a:t>
            </a:r>
            <a:r>
              <a:rPr lang="en-US" dirty="0" smtClean="0"/>
              <a:t>            C</a:t>
            </a:r>
            <a:r>
              <a:rPr lang="en-US" sz="2800" dirty="0" smtClean="0"/>
              <a:t>6</a:t>
            </a:r>
            <a:r>
              <a:rPr lang="en-US" dirty="0" smtClean="0"/>
              <a:t>H</a:t>
            </a:r>
            <a:r>
              <a:rPr lang="en-US" sz="2800" dirty="0" smtClean="0"/>
              <a:t>12</a:t>
            </a:r>
            <a:r>
              <a:rPr lang="en-US" dirty="0" smtClean="0"/>
              <a:t>O</a:t>
            </a:r>
            <a:r>
              <a:rPr lang="en-US" sz="2800" dirty="0" smtClean="0"/>
              <a:t>6</a:t>
            </a:r>
            <a:r>
              <a:rPr lang="en-US" dirty="0" smtClean="0"/>
              <a:t> + O</a:t>
            </a:r>
            <a:r>
              <a:rPr lang="en-US" sz="2800" dirty="0" smtClean="0"/>
              <a:t>2</a:t>
            </a:r>
          </a:p>
          <a:p>
            <a:pPr lvl="1"/>
            <a:r>
              <a:rPr lang="en-US" dirty="0" smtClean="0"/>
              <a:t>Contain chlorophyll</a:t>
            </a:r>
          </a:p>
          <a:p>
            <a:pPr lvl="1"/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09" y="3200400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252112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819400" y="25146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98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Plasma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Controls what enters and exits the cell</a:t>
            </a:r>
          </a:p>
          <a:p>
            <a:pPr lvl="1"/>
            <a:r>
              <a:rPr lang="en-US" dirty="0" smtClean="0"/>
              <a:t>Homeostasis- helps maintain constant internal conditions.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95600"/>
            <a:ext cx="474345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6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Phosphate</a:t>
            </a:r>
            <a:r>
              <a:rPr lang="en-US" dirty="0"/>
              <a:t> </a:t>
            </a:r>
            <a:r>
              <a:rPr lang="en-US" dirty="0" smtClean="0"/>
              <a:t>+  Lipids</a:t>
            </a:r>
          </a:p>
          <a:p>
            <a:pPr lvl="1"/>
            <a:r>
              <a:rPr lang="en-US" dirty="0" smtClean="0"/>
              <a:t>Creates a flexible barrier between the cell and it’s surrounding.</a:t>
            </a:r>
          </a:p>
          <a:p>
            <a:pPr lvl="2"/>
            <a:r>
              <a:rPr lang="en-US" dirty="0" smtClean="0"/>
              <a:t>Phospholipid bilayer</a:t>
            </a:r>
          </a:p>
          <a:p>
            <a:pPr lvl="2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33694"/>
            <a:ext cx="5257800" cy="357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Imbedded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Receptors</a:t>
            </a:r>
            <a:endParaRPr lang="en-US" dirty="0"/>
          </a:p>
          <a:p>
            <a:pPr lvl="1"/>
            <a:r>
              <a:rPr lang="en-US" dirty="0" smtClean="0"/>
              <a:t>Cell informers</a:t>
            </a:r>
          </a:p>
          <a:p>
            <a:pPr lvl="2"/>
            <a:r>
              <a:rPr lang="en-US" dirty="0" smtClean="0"/>
              <a:t>Binding site that fits the shape of a chemical messenger</a:t>
            </a:r>
          </a:p>
          <a:p>
            <a:pPr lvl="3"/>
            <a:r>
              <a:rPr lang="en-US" dirty="0" smtClean="0"/>
              <a:t>hormone</a:t>
            </a:r>
          </a:p>
          <a:p>
            <a:pPr lvl="1"/>
            <a:r>
              <a:rPr lang="en-US" dirty="0" smtClean="0"/>
              <a:t>Gathers information from the cells environment</a:t>
            </a:r>
          </a:p>
          <a:p>
            <a:pPr lvl="2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690110"/>
            <a:ext cx="3657600" cy="286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3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Marker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marker (identification tag)</a:t>
            </a:r>
          </a:p>
          <a:p>
            <a:pPr lvl="1"/>
            <a:r>
              <a:rPr lang="en-US" dirty="0" smtClean="0"/>
              <a:t>Allows us to tell one cell from another</a:t>
            </a:r>
          </a:p>
          <a:p>
            <a:pPr lvl="1"/>
            <a:r>
              <a:rPr lang="en-US" dirty="0" smtClean="0"/>
              <a:t>Conveys information from cell to cell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0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Shuttle substances into the cell</a:t>
            </a:r>
          </a:p>
          <a:p>
            <a:pPr lvl="1"/>
            <a:r>
              <a:rPr lang="en-US" dirty="0" smtClean="0"/>
              <a:t>Selective for certain substances to cross into the cell.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43200"/>
            <a:ext cx="3248025" cy="397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07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Into/Out of the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Diffusion- movement of molecules from an area of greater concentration to an area of lower concentration. (passive process)</a:t>
            </a:r>
          </a:p>
          <a:p>
            <a:r>
              <a:rPr lang="en-US" dirty="0" smtClean="0">
                <a:hlinkClick r:id="rId2"/>
              </a:rPr>
              <a:t>Diffusion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1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Robert Hooke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1665- Englishman </a:t>
            </a:r>
          </a:p>
          <a:p>
            <a:pPr lvl="1"/>
            <a:r>
              <a:rPr lang="en-US" dirty="0" smtClean="0"/>
              <a:t>Observed cork</a:t>
            </a:r>
          </a:p>
          <a:p>
            <a:pPr lvl="1"/>
            <a:r>
              <a:rPr lang="en-US" dirty="0" smtClean="0"/>
              <a:t>Coined the term cells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99" y="3733800"/>
            <a:ext cx="379306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6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Osmosis- Movement of water from an area of </a:t>
            </a:r>
            <a:r>
              <a:rPr lang="en-US" dirty="0" smtClean="0"/>
              <a:t>higher concentration </a:t>
            </a:r>
            <a:r>
              <a:rPr lang="en-US" dirty="0" smtClean="0"/>
              <a:t>to an area </a:t>
            </a:r>
            <a:r>
              <a:rPr lang="en-US" dirty="0" smtClean="0"/>
              <a:t>of lower concentration </a:t>
            </a:r>
            <a:r>
              <a:rPr lang="en-US" dirty="0" smtClean="0"/>
              <a:t>through a selectively permeable membrane. (passive, No energy required)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Facilitated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Diffusion of molecules with some HELP from proteins. (passive process.)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242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2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Transport proteins move solutes against a concentration gradient.</a:t>
            </a:r>
          </a:p>
          <a:p>
            <a:pPr lvl="1"/>
            <a:r>
              <a:rPr lang="en-US" dirty="0" smtClean="0"/>
              <a:t>Helps maintain internal condition.</a:t>
            </a:r>
          </a:p>
          <a:p>
            <a:pPr lvl="2"/>
            <a:r>
              <a:rPr lang="en-US" dirty="0" smtClean="0"/>
              <a:t>Sodium / potassium pumps  (Na, K)</a:t>
            </a:r>
          </a:p>
          <a:p>
            <a:pPr lvl="2"/>
            <a:r>
              <a:rPr lang="en-US" dirty="0" smtClean="0"/>
              <a:t>Proton pumps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599"/>
            <a:ext cx="4198025" cy="314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8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transport nerve impulses.</a:t>
            </a:r>
          </a:p>
          <a:p>
            <a:r>
              <a:rPr lang="en-US" dirty="0" smtClean="0"/>
              <a:t>Helps transport food molecules across membrane.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57600"/>
            <a:ext cx="60198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1931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Hypertonic – solution in which the dissolved substances is greater than in the cell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Isotonic- solution in which the dissolved substances is the same as inside the cell.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Hypotonic- solution in which the dissolved substance is less than inside the cell.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9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Anton Van Leeuwenhoek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1675- Dutchman, observed pond water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to observe living organisms (cells)</a:t>
            </a:r>
          </a:p>
          <a:p>
            <a:pPr lvl="1"/>
            <a:r>
              <a:rPr lang="en-US" smtClean="0"/>
              <a:t>“Father </a:t>
            </a:r>
            <a:r>
              <a:rPr lang="en-US" dirty="0" smtClean="0"/>
              <a:t>of Microbiology”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71800"/>
            <a:ext cx="20002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7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Matthias </a:t>
            </a:r>
            <a:r>
              <a:rPr lang="en-US" dirty="0" err="1" smtClean="0"/>
              <a:t>Schleiden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plants are made up of cells</a:t>
            </a:r>
          </a:p>
          <a:p>
            <a:pPr lvl="1"/>
            <a:r>
              <a:rPr lang="en-US" dirty="0" smtClean="0"/>
              <a:t>1838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00200"/>
            <a:ext cx="18383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19599"/>
            <a:ext cx="2667000" cy="178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8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Theodor Schwann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Theory</a:t>
            </a:r>
          </a:p>
          <a:p>
            <a:pPr lvl="1"/>
            <a:r>
              <a:rPr lang="en-US" dirty="0" smtClean="0"/>
              <a:t>Concludes that all animals are made up of cells</a:t>
            </a:r>
          </a:p>
          <a:p>
            <a:pPr lvl="2"/>
            <a:r>
              <a:rPr lang="en-US" dirty="0" smtClean="0"/>
              <a:t>1839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81400"/>
            <a:ext cx="14478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59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Rudolph Virchow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Cells come from existing cells</a:t>
            </a:r>
          </a:p>
          <a:p>
            <a:pPr lvl="1"/>
            <a:r>
              <a:rPr lang="en-US" dirty="0" smtClean="0"/>
              <a:t>1855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9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living thing are composed of cells</a:t>
            </a:r>
          </a:p>
          <a:p>
            <a:r>
              <a:rPr lang="en-US" dirty="0" smtClean="0"/>
              <a:t>Cells are the basic units of structure and function in living things</a:t>
            </a:r>
          </a:p>
          <a:p>
            <a:r>
              <a:rPr lang="en-US" dirty="0" smtClean="0"/>
              <a:t>New cells are produced from existing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24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Dyes and microscopes</a:t>
            </a:r>
          </a:p>
          <a:p>
            <a:pPr lvl="1"/>
            <a:r>
              <a:rPr lang="en-US" dirty="0" smtClean="0"/>
              <a:t>Glass and simple </a:t>
            </a:r>
          </a:p>
          <a:p>
            <a:pPr lvl="1"/>
            <a:r>
              <a:rPr lang="en-US" dirty="0" smtClean="0"/>
              <a:t>Modern light – 1830’s</a:t>
            </a:r>
          </a:p>
          <a:p>
            <a:pPr lvl="1"/>
            <a:r>
              <a:rPr lang="en-US" dirty="0" smtClean="0"/>
              <a:t>Electron- 1940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14400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330" y="27717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126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547</Words>
  <Application>Microsoft Office PowerPoint</Application>
  <PresentationFormat>On-screen Show (4:3)</PresentationFormat>
  <Paragraphs>117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Cells</vt:lpstr>
      <vt:lpstr>Robert Hooke </vt:lpstr>
      <vt:lpstr>Anton Van Leeuwenhoek</vt:lpstr>
      <vt:lpstr>Matthias Schleiden </vt:lpstr>
      <vt:lpstr>Theodor Schwann</vt:lpstr>
      <vt:lpstr>Rudolph Virchow</vt:lpstr>
      <vt:lpstr>Cell Theory</vt:lpstr>
      <vt:lpstr>Technology</vt:lpstr>
      <vt:lpstr>Plant and Animal Cell Structures</vt:lpstr>
      <vt:lpstr>Nucleus</vt:lpstr>
      <vt:lpstr>Cytoplasm</vt:lpstr>
      <vt:lpstr>Mitochondria</vt:lpstr>
      <vt:lpstr>Endoplasmic Reticulum</vt:lpstr>
      <vt:lpstr>Ribosomes</vt:lpstr>
      <vt:lpstr>Golgi Complex</vt:lpstr>
      <vt:lpstr>Lysosome</vt:lpstr>
      <vt:lpstr>Cytoskeleton </vt:lpstr>
      <vt:lpstr>Centrioles</vt:lpstr>
      <vt:lpstr>Found only in Plant Cells</vt:lpstr>
      <vt:lpstr>Cell Wall </vt:lpstr>
      <vt:lpstr>Vacuole</vt:lpstr>
      <vt:lpstr>Chloroplast</vt:lpstr>
      <vt:lpstr>The Plasma Membrane</vt:lpstr>
      <vt:lpstr>Phospholipids</vt:lpstr>
      <vt:lpstr>Imbedded Proteins</vt:lpstr>
      <vt:lpstr>Protein Marker</vt:lpstr>
      <vt:lpstr>Protein Channel</vt:lpstr>
      <vt:lpstr>Movement Into/Out of the Cell</vt:lpstr>
      <vt:lpstr>Movement</vt:lpstr>
      <vt:lpstr>Facilitated Diffusion</vt:lpstr>
      <vt:lpstr>Active Transport</vt:lpstr>
      <vt:lpstr>Active Transport</vt:lpstr>
      <vt:lpstr>Environmental Effects</vt:lpstr>
      <vt:lpstr>PowerPoint Presentation</vt:lpstr>
    </vt:vector>
  </TitlesOfParts>
  <Company>Jeffco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</dc:title>
  <dc:creator>User</dc:creator>
  <cp:lastModifiedBy>User</cp:lastModifiedBy>
  <cp:revision>34</cp:revision>
  <dcterms:created xsi:type="dcterms:W3CDTF">2014-10-20T13:40:05Z</dcterms:created>
  <dcterms:modified xsi:type="dcterms:W3CDTF">2014-10-24T16:17:33Z</dcterms:modified>
</cp:coreProperties>
</file>